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83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3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1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0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2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3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5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6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5278-1AB1-4EE4-BCCD-B6ED8762161E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FCEB-318A-4302-9652-E749283FF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11275"/>
              </p:ext>
            </p:extLst>
          </p:nvPr>
        </p:nvGraphicFramePr>
        <p:xfrm>
          <a:off x="0" y="44625"/>
          <a:ext cx="9108505" cy="6696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5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09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</a:rPr>
                        <a:t>Room/</a:t>
                      </a:r>
                    </a:p>
                    <a:p>
                      <a:pPr algn="ctr"/>
                      <a:r>
                        <a:rPr lang="en-GB" sz="1600" baseline="0" dirty="0">
                          <a:solidFill>
                            <a:schemeClr val="tx2"/>
                          </a:solidFill>
                        </a:rPr>
                        <a:t> Time</a:t>
                      </a:r>
                      <a:endParaRPr lang="en-GB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Session 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chemeClr val="tx2"/>
                          </a:solidFill>
                        </a:rPr>
                        <a:t>Session 2</a:t>
                      </a:r>
                      <a:endParaRPr lang="en-GB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90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9:30 – 10:30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Supporting a Child with Eating Difficulties including ARFID</a:t>
                      </a:r>
                    </a:p>
                    <a:p>
                      <a:pPr algn="ctr"/>
                      <a:r>
                        <a:rPr lang="en-GB" sz="1600" dirty="0"/>
                        <a:t>(Avoidant Restrictive Food Intake Disorder)</a:t>
                      </a:r>
                    </a:p>
                    <a:p>
                      <a:pPr algn="ctr"/>
                      <a:r>
                        <a:rPr lang="en-GB" sz="1600" dirty="0"/>
                        <a:t>Eating Disorder Team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Supporting Trauma Recovery </a:t>
                      </a:r>
                    </a:p>
                    <a:p>
                      <a:pPr algn="ctr"/>
                      <a:r>
                        <a:rPr lang="en-GB" sz="1600" dirty="0"/>
                        <a:t>Children in Care Team (CIC)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4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10:45 – 11:45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Introduction to Managing ADHD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ADHD Team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Supporting a YP in Crisis</a:t>
                      </a:r>
                      <a:r>
                        <a:rPr lang="en-GB" sz="1600" b="1" baseline="0" dirty="0"/>
                        <a:t> &amp; Managing Self-Harm</a:t>
                      </a:r>
                    </a:p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Urgent Assessment and Home Treatment Team (i2i) </a:t>
                      </a:r>
                      <a:endParaRPr lang="en-GB" sz="16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2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12:00 – 13:00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Coping and Resilience Strategies to Support Children &amp; Young People</a:t>
                      </a:r>
                      <a:endParaRPr lang="en-GB" sz="160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MHST Team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Introduction to Autism</a:t>
                      </a:r>
                    </a:p>
                    <a:p>
                      <a:pPr algn="ctr"/>
                      <a:r>
                        <a:rPr lang="en-GB" sz="1600" dirty="0"/>
                        <a:t>Dr Catherine Robson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2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13:30 – 14:30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Understanding and Supporting a YP with Obsessive Compulsive Disorder (OCD)</a:t>
                      </a:r>
                    </a:p>
                    <a:p>
                      <a:pPr algn="ctr"/>
                      <a:r>
                        <a:rPr lang="en-GB" sz="1600" b="0" dirty="0"/>
                        <a:t>Adam Cox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Looking After Yourself to Support Your Child</a:t>
                      </a:r>
                    </a:p>
                    <a:p>
                      <a:pPr algn="ctr"/>
                      <a:r>
                        <a:rPr lang="en-GB" sz="1600" dirty="0"/>
                        <a:t>Dr Hope Hodgson-King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90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14:45 – 15:45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/>
                        <a:t>Connecting with your child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/>
                        <a:t>Courtney Freedman-Thompson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Understanding &amp; Managing Anxiety </a:t>
                      </a:r>
                    </a:p>
                    <a:p>
                      <a:pPr algn="ctr"/>
                      <a:r>
                        <a:rPr lang="en-GB" sz="1600" dirty="0"/>
                        <a:t>Dr Hope Hodgson-King 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42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16:00 – 17:00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Coping and Resilience Strategies to Support Children &amp; Young People </a:t>
                      </a:r>
                      <a:endParaRPr lang="en-GB" sz="160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/>
                        <a:t>MHST Team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dirty="0"/>
                        <a:t>Artificial Intelligence and Safeguarding </a:t>
                      </a:r>
                    </a:p>
                    <a:p>
                      <a:pPr algn="ctr"/>
                      <a:r>
                        <a:rPr lang="en-GB" sz="1600" b="0" dirty="0"/>
                        <a:t>Frances Shipway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544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17:15 – 19:30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Understanding ADHD </a:t>
                      </a:r>
                    </a:p>
                    <a:p>
                      <a:pPr algn="ctr"/>
                      <a:r>
                        <a:rPr lang="en-GB" sz="1600" b="0" dirty="0"/>
                        <a:t>ADHD Team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Supporting your Autistic Child to Thrive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Dr Catherine Robson, Pip Williams 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9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170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Sussex Partnership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Emily (Sussex Partnership Trust)</dc:creator>
  <cp:lastModifiedBy>Gould, Jane</cp:lastModifiedBy>
  <cp:revision>130</cp:revision>
  <dcterms:created xsi:type="dcterms:W3CDTF">2016-12-04T15:50:37Z</dcterms:created>
  <dcterms:modified xsi:type="dcterms:W3CDTF">2024-10-21T08:47:51Z</dcterms:modified>
</cp:coreProperties>
</file>