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7"/>
  </p:notesMasterIdLst>
  <p:sldIdLst>
    <p:sldId id="293" r:id="rId2"/>
    <p:sldId id="259" r:id="rId3"/>
    <p:sldId id="258" r:id="rId4"/>
    <p:sldId id="294" r:id="rId5"/>
    <p:sldId id="295" r:id="rId6"/>
    <p:sldId id="296" r:id="rId7"/>
    <p:sldId id="297" r:id="rId8"/>
    <p:sldId id="298" r:id="rId9"/>
    <p:sldId id="299" r:id="rId10"/>
    <p:sldId id="300" r:id="rId11"/>
    <p:sldId id="301" r:id="rId12"/>
    <p:sldId id="302" r:id="rId13"/>
    <p:sldId id="303" r:id="rId14"/>
    <p:sldId id="304" r:id="rId15"/>
    <p:sldId id="305" r:id="rId16"/>
  </p:sldIdLst>
  <p:sldSz cx="9144000" cy="5143500" type="screen16x9"/>
  <p:notesSz cx="6669088" cy="9926638"/>
  <p:embeddedFontLst>
    <p:embeddedFont>
      <p:font typeface="Anaheim" panose="020B0604020202020204" charset="0"/>
      <p:regular r:id="rId18"/>
    </p:embeddedFont>
    <p:embeddedFont>
      <p:font typeface="Bebas Neue" panose="020B0606020202050201" pitchFamily="34" charset="0"/>
      <p:regular r:id="rId19"/>
    </p:embeddedFont>
    <p:embeddedFont>
      <p:font typeface="Montserrat" panose="00000500000000000000" pitchFamily="2" charset="0"/>
      <p:regular r:id="rId20"/>
      <p:bold r:id="rId21"/>
      <p:italic r:id="rId22"/>
      <p:boldItalic r:id="rId23"/>
    </p:embeddedFont>
    <p:embeddedFont>
      <p:font typeface="Montserrat Black" panose="00000A00000000000000" pitchFamily="2" charset="0"/>
      <p:bold r:id="rId24"/>
      <p:boldItalic r:id="rId25"/>
    </p:embeddedFont>
    <p:embeddedFont>
      <p:font typeface="Nunito Light" pitchFamily="2" charset="0"/>
      <p:regular r:id="rId26"/>
      <p: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00678AC-0A64-474B-822E-B9BCDB1FE739}">
  <a:tblStyle styleId="{A00678AC-0A64-474B-822E-B9BCDB1FE73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792" autoAdjust="0"/>
  </p:normalViewPr>
  <p:slideViewPr>
    <p:cSldViewPr snapToGrid="0">
      <p:cViewPr varScale="1">
        <p:scale>
          <a:sx n="85" d="100"/>
          <a:sy n="85" d="100"/>
        </p:scale>
        <p:origin x="1436"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69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66909" y="4715153"/>
            <a:ext cx="533527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8"/>
        <p:cNvGrpSpPr/>
        <p:nvPr/>
      </p:nvGrpSpPr>
      <p:grpSpPr>
        <a:xfrm>
          <a:off x="0" y="0"/>
          <a:ext cx="0" cy="0"/>
          <a:chOff x="0" y="0"/>
          <a:chExt cx="0" cy="0"/>
        </a:xfrm>
      </p:grpSpPr>
      <p:sp>
        <p:nvSpPr>
          <p:cNvPr id="1299" name="Google Shape;1299;g1734a882cf6_0_26: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0" name="Google Shape;1300;g1734a882cf6_0_26: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1"/>
        <p:cNvGrpSpPr/>
        <p:nvPr/>
      </p:nvGrpSpPr>
      <p:grpSpPr>
        <a:xfrm>
          <a:off x="0" y="0"/>
          <a:ext cx="0" cy="0"/>
          <a:chOff x="0" y="0"/>
          <a:chExt cx="0" cy="0"/>
        </a:xfrm>
      </p:grpSpPr>
      <p:sp>
        <p:nvSpPr>
          <p:cNvPr id="1272" name="Google Shape;1272;gd431007ba2_0_215: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3" name="Google Shape;1273;gd431007ba2_0_215: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dirty="0">
              <a:solidFill>
                <a:srgbClr val="595959"/>
              </a:solidFill>
              <a:latin typeface="Anaheim"/>
              <a:ea typeface="Anaheim"/>
              <a:cs typeface="Anaheim"/>
              <a:sym typeface="Anaheim"/>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831792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1"/>
        <p:cNvGrpSpPr/>
        <p:nvPr/>
      </p:nvGrpSpPr>
      <p:grpSpPr>
        <a:xfrm>
          <a:off x="0" y="0"/>
          <a:ext cx="0" cy="0"/>
          <a:chOff x="0" y="0"/>
          <a:chExt cx="0" cy="0"/>
        </a:xfrm>
      </p:grpSpPr>
      <p:sp>
        <p:nvSpPr>
          <p:cNvPr id="1272" name="Google Shape;1272;gd431007ba2_0_215: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3" name="Google Shape;1273;gd431007ba2_0_215: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dirty="0">
              <a:solidFill>
                <a:srgbClr val="595959"/>
              </a:solidFill>
              <a:latin typeface="Anaheim"/>
              <a:ea typeface="Anaheim"/>
              <a:cs typeface="Anaheim"/>
              <a:sym typeface="Anaheim"/>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410730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1"/>
        <p:cNvGrpSpPr/>
        <p:nvPr/>
      </p:nvGrpSpPr>
      <p:grpSpPr>
        <a:xfrm>
          <a:off x="0" y="0"/>
          <a:ext cx="0" cy="0"/>
          <a:chOff x="0" y="0"/>
          <a:chExt cx="0" cy="0"/>
        </a:xfrm>
      </p:grpSpPr>
      <p:sp>
        <p:nvSpPr>
          <p:cNvPr id="1272" name="Google Shape;1272;gd431007ba2_0_215: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3" name="Google Shape;1273;gd431007ba2_0_215: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dirty="0">
              <a:solidFill>
                <a:srgbClr val="595959"/>
              </a:solidFill>
              <a:latin typeface="Anaheim"/>
              <a:ea typeface="Anaheim"/>
              <a:cs typeface="Anaheim"/>
              <a:sym typeface="Anaheim"/>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44312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1"/>
        <p:cNvGrpSpPr/>
        <p:nvPr/>
      </p:nvGrpSpPr>
      <p:grpSpPr>
        <a:xfrm>
          <a:off x="0" y="0"/>
          <a:ext cx="0" cy="0"/>
          <a:chOff x="0" y="0"/>
          <a:chExt cx="0" cy="0"/>
        </a:xfrm>
      </p:grpSpPr>
      <p:sp>
        <p:nvSpPr>
          <p:cNvPr id="1272" name="Google Shape;1272;gd431007ba2_0_215: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3" name="Google Shape;1273;gd431007ba2_0_215: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dirty="0">
              <a:solidFill>
                <a:srgbClr val="595959"/>
              </a:solidFill>
              <a:latin typeface="Anaheim"/>
              <a:ea typeface="Anaheim"/>
              <a:cs typeface="Anaheim"/>
              <a:sym typeface="Anaheim"/>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868547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8"/>
        <p:cNvGrpSpPr/>
        <p:nvPr/>
      </p:nvGrpSpPr>
      <p:grpSpPr>
        <a:xfrm>
          <a:off x="0" y="0"/>
          <a:ext cx="0" cy="0"/>
          <a:chOff x="0" y="0"/>
          <a:chExt cx="0" cy="0"/>
        </a:xfrm>
      </p:grpSpPr>
      <p:sp>
        <p:nvSpPr>
          <p:cNvPr id="1299" name="Google Shape;1299;g1734a882cf6_0_26: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0" name="Google Shape;1300;g1734a882cf6_0_26: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3629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1"/>
        <p:cNvGrpSpPr/>
        <p:nvPr/>
      </p:nvGrpSpPr>
      <p:grpSpPr>
        <a:xfrm>
          <a:off x="0" y="0"/>
          <a:ext cx="0" cy="0"/>
          <a:chOff x="0" y="0"/>
          <a:chExt cx="0" cy="0"/>
        </a:xfrm>
      </p:grpSpPr>
      <p:sp>
        <p:nvSpPr>
          <p:cNvPr id="1272" name="Google Shape;1272;gd431007ba2_0_215: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3" name="Google Shape;1273;gd431007ba2_0_215: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dirty="0">
              <a:solidFill>
                <a:srgbClr val="595959"/>
              </a:solidFill>
              <a:latin typeface="Anaheim"/>
              <a:ea typeface="Anaheim"/>
              <a:cs typeface="Anaheim"/>
              <a:sym typeface="Anaheim"/>
            </a:endParaRP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1"/>
        <p:cNvGrpSpPr/>
        <p:nvPr/>
      </p:nvGrpSpPr>
      <p:grpSpPr>
        <a:xfrm>
          <a:off x="0" y="0"/>
          <a:ext cx="0" cy="0"/>
          <a:chOff x="0" y="0"/>
          <a:chExt cx="0" cy="0"/>
        </a:xfrm>
      </p:grpSpPr>
      <p:sp>
        <p:nvSpPr>
          <p:cNvPr id="1272" name="Google Shape;1272;gd431007ba2_0_215: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3" name="Google Shape;1273;gd431007ba2_0_215: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dirty="0">
              <a:solidFill>
                <a:srgbClr val="595959"/>
              </a:solidFill>
              <a:latin typeface="Anaheim"/>
              <a:ea typeface="Anaheim"/>
              <a:cs typeface="Anaheim"/>
              <a:sym typeface="Anaheim"/>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993183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1"/>
        <p:cNvGrpSpPr/>
        <p:nvPr/>
      </p:nvGrpSpPr>
      <p:grpSpPr>
        <a:xfrm>
          <a:off x="0" y="0"/>
          <a:ext cx="0" cy="0"/>
          <a:chOff x="0" y="0"/>
          <a:chExt cx="0" cy="0"/>
        </a:xfrm>
      </p:grpSpPr>
      <p:sp>
        <p:nvSpPr>
          <p:cNvPr id="1272" name="Google Shape;1272;gd431007ba2_0_215: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3" name="Google Shape;1273;gd431007ba2_0_215: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dirty="0">
              <a:solidFill>
                <a:srgbClr val="595959"/>
              </a:solidFill>
              <a:latin typeface="Anaheim"/>
              <a:ea typeface="Anaheim"/>
              <a:cs typeface="Anaheim"/>
              <a:sym typeface="Anaheim"/>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83452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1"/>
        <p:cNvGrpSpPr/>
        <p:nvPr/>
      </p:nvGrpSpPr>
      <p:grpSpPr>
        <a:xfrm>
          <a:off x="0" y="0"/>
          <a:ext cx="0" cy="0"/>
          <a:chOff x="0" y="0"/>
          <a:chExt cx="0" cy="0"/>
        </a:xfrm>
      </p:grpSpPr>
      <p:sp>
        <p:nvSpPr>
          <p:cNvPr id="1272" name="Google Shape;1272;gd431007ba2_0_215: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3" name="Google Shape;1273;gd431007ba2_0_215: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dirty="0">
              <a:solidFill>
                <a:srgbClr val="595959"/>
              </a:solidFill>
              <a:latin typeface="Anaheim"/>
              <a:ea typeface="Anaheim"/>
              <a:cs typeface="Anaheim"/>
              <a:sym typeface="Anaheim"/>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065226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1"/>
        <p:cNvGrpSpPr/>
        <p:nvPr/>
      </p:nvGrpSpPr>
      <p:grpSpPr>
        <a:xfrm>
          <a:off x="0" y="0"/>
          <a:ext cx="0" cy="0"/>
          <a:chOff x="0" y="0"/>
          <a:chExt cx="0" cy="0"/>
        </a:xfrm>
      </p:grpSpPr>
      <p:sp>
        <p:nvSpPr>
          <p:cNvPr id="1272" name="Google Shape;1272;gd431007ba2_0_215: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3" name="Google Shape;1273;gd431007ba2_0_215: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dirty="0">
              <a:solidFill>
                <a:srgbClr val="595959"/>
              </a:solidFill>
              <a:latin typeface="Anaheim"/>
              <a:ea typeface="Anaheim"/>
              <a:cs typeface="Anaheim"/>
              <a:sym typeface="Anaheim"/>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924727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1"/>
        <p:cNvGrpSpPr/>
        <p:nvPr/>
      </p:nvGrpSpPr>
      <p:grpSpPr>
        <a:xfrm>
          <a:off x="0" y="0"/>
          <a:ext cx="0" cy="0"/>
          <a:chOff x="0" y="0"/>
          <a:chExt cx="0" cy="0"/>
        </a:xfrm>
      </p:grpSpPr>
      <p:sp>
        <p:nvSpPr>
          <p:cNvPr id="1272" name="Google Shape;1272;gd431007ba2_0_215: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3" name="Google Shape;1273;gd431007ba2_0_215: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dirty="0">
              <a:solidFill>
                <a:srgbClr val="595959"/>
              </a:solidFill>
              <a:latin typeface="Anaheim"/>
              <a:ea typeface="Anaheim"/>
              <a:cs typeface="Anaheim"/>
              <a:sym typeface="Anaheim"/>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893135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1"/>
        <p:cNvGrpSpPr/>
        <p:nvPr/>
      </p:nvGrpSpPr>
      <p:grpSpPr>
        <a:xfrm>
          <a:off x="0" y="0"/>
          <a:ext cx="0" cy="0"/>
          <a:chOff x="0" y="0"/>
          <a:chExt cx="0" cy="0"/>
        </a:xfrm>
      </p:grpSpPr>
      <p:sp>
        <p:nvSpPr>
          <p:cNvPr id="1272" name="Google Shape;1272;gd431007ba2_0_215: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3" name="Google Shape;1273;gd431007ba2_0_215: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dirty="0">
              <a:solidFill>
                <a:srgbClr val="595959"/>
              </a:solidFill>
              <a:latin typeface="Anaheim"/>
              <a:ea typeface="Anaheim"/>
              <a:cs typeface="Anaheim"/>
              <a:sym typeface="Anaheim"/>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505897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1"/>
        <p:cNvGrpSpPr/>
        <p:nvPr/>
      </p:nvGrpSpPr>
      <p:grpSpPr>
        <a:xfrm>
          <a:off x="0" y="0"/>
          <a:ext cx="0" cy="0"/>
          <a:chOff x="0" y="0"/>
          <a:chExt cx="0" cy="0"/>
        </a:xfrm>
      </p:grpSpPr>
      <p:sp>
        <p:nvSpPr>
          <p:cNvPr id="1272" name="Google Shape;1272;gd431007ba2_0_215: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3" name="Google Shape;1273;gd431007ba2_0_215: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dirty="0">
              <a:solidFill>
                <a:srgbClr val="595959"/>
              </a:solidFill>
              <a:latin typeface="Anaheim"/>
              <a:ea typeface="Anaheim"/>
              <a:cs typeface="Anaheim"/>
              <a:sym typeface="Anaheim"/>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768741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1256688"/>
            <a:ext cx="7033800" cy="21930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rgbClr val="191919"/>
              </a:buClr>
              <a:buSzPts val="5200"/>
              <a:buNone/>
              <a:defRPr sz="9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225" y="3521113"/>
            <a:ext cx="4528800" cy="365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5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4780389" y="2513201"/>
            <a:ext cx="5036265" cy="4113315"/>
            <a:chOff x="4780389" y="2513201"/>
            <a:chExt cx="5036265" cy="4113315"/>
          </a:xfrm>
        </p:grpSpPr>
        <p:grpSp>
          <p:nvGrpSpPr>
            <p:cNvPr id="12" name="Google Shape;12;p2"/>
            <p:cNvGrpSpPr/>
            <p:nvPr/>
          </p:nvGrpSpPr>
          <p:grpSpPr>
            <a:xfrm>
              <a:off x="4780389" y="2513201"/>
              <a:ext cx="5036265" cy="4113315"/>
              <a:chOff x="4673664" y="2214101"/>
              <a:chExt cx="5036265" cy="4113315"/>
            </a:xfrm>
          </p:grpSpPr>
          <p:sp>
            <p:nvSpPr>
              <p:cNvPr id="13" name="Google Shape;13;p2"/>
              <p:cNvSpPr/>
              <p:nvPr/>
            </p:nvSpPr>
            <p:spPr>
              <a:xfrm rot="157512">
                <a:off x="9047033" y="4559649"/>
                <a:ext cx="57072" cy="57047"/>
              </a:xfrm>
              <a:custGeom>
                <a:avLst/>
                <a:gdLst/>
                <a:ahLst/>
                <a:cxnLst/>
                <a:rect l="l" t="t" r="r" b="b"/>
                <a:pathLst>
                  <a:path w="2283" h="2282" extrusionOk="0">
                    <a:moveTo>
                      <a:pt x="1141" y="1"/>
                    </a:moveTo>
                    <a:cubicBezTo>
                      <a:pt x="511" y="1"/>
                      <a:pt x="0" y="512"/>
                      <a:pt x="0" y="1142"/>
                    </a:cubicBezTo>
                    <a:cubicBezTo>
                      <a:pt x="0" y="1771"/>
                      <a:pt x="511" y="2282"/>
                      <a:pt x="1141" y="2282"/>
                    </a:cubicBezTo>
                    <a:cubicBezTo>
                      <a:pt x="1771" y="2282"/>
                      <a:pt x="2282" y="1771"/>
                      <a:pt x="2282" y="1142"/>
                    </a:cubicBezTo>
                    <a:cubicBezTo>
                      <a:pt x="2282" y="512"/>
                      <a:pt x="1771" y="1"/>
                      <a:pt x="1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4673664" y="2214101"/>
                <a:ext cx="5036265" cy="4113315"/>
                <a:chOff x="4673664" y="2214101"/>
                <a:chExt cx="5036265" cy="4113315"/>
              </a:xfrm>
            </p:grpSpPr>
            <p:grpSp>
              <p:nvGrpSpPr>
                <p:cNvPr id="15" name="Google Shape;15;p2"/>
                <p:cNvGrpSpPr/>
                <p:nvPr/>
              </p:nvGrpSpPr>
              <p:grpSpPr>
                <a:xfrm>
                  <a:off x="4673664" y="2214101"/>
                  <a:ext cx="5036265" cy="4113315"/>
                  <a:chOff x="3825164" y="427026"/>
                  <a:chExt cx="5036265" cy="4113315"/>
                </a:xfrm>
              </p:grpSpPr>
              <p:sp>
                <p:nvSpPr>
                  <p:cNvPr id="16" name="Google Shape;16;p2"/>
                  <p:cNvSpPr/>
                  <p:nvPr/>
                </p:nvSpPr>
                <p:spPr>
                  <a:xfrm rot="157512">
                    <a:off x="6915828" y="473247"/>
                    <a:ext cx="650167" cy="721089"/>
                  </a:xfrm>
                  <a:custGeom>
                    <a:avLst/>
                    <a:gdLst/>
                    <a:ahLst/>
                    <a:cxnLst/>
                    <a:rect l="l" t="t" r="r" b="b"/>
                    <a:pathLst>
                      <a:path w="26008" h="28845" fill="none" extrusionOk="0">
                        <a:moveTo>
                          <a:pt x="26008" y="20744"/>
                        </a:moveTo>
                        <a:lnTo>
                          <a:pt x="24980" y="6321"/>
                        </a:lnTo>
                        <a:lnTo>
                          <a:pt x="11976" y="1"/>
                        </a:lnTo>
                        <a:lnTo>
                          <a:pt x="0" y="8102"/>
                        </a:lnTo>
                        <a:lnTo>
                          <a:pt x="1028" y="22524"/>
                        </a:lnTo>
                        <a:lnTo>
                          <a:pt x="14032"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57512">
                    <a:off x="7541687" y="457392"/>
                    <a:ext cx="650192" cy="721114"/>
                  </a:xfrm>
                  <a:custGeom>
                    <a:avLst/>
                    <a:gdLst/>
                    <a:ahLst/>
                    <a:cxnLst/>
                    <a:rect l="l" t="t" r="r" b="b"/>
                    <a:pathLst>
                      <a:path w="26009" h="28846" fill="none" extrusionOk="0">
                        <a:moveTo>
                          <a:pt x="26009" y="20743"/>
                        </a:moveTo>
                        <a:lnTo>
                          <a:pt x="24981" y="6321"/>
                        </a:lnTo>
                        <a:lnTo>
                          <a:pt x="11976" y="1"/>
                        </a:lnTo>
                        <a:lnTo>
                          <a:pt x="1" y="8102"/>
                        </a:lnTo>
                        <a:lnTo>
                          <a:pt x="1029" y="22525"/>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57512">
                    <a:off x="8167572" y="441537"/>
                    <a:ext cx="650192" cy="721089"/>
                  </a:xfrm>
                  <a:custGeom>
                    <a:avLst/>
                    <a:gdLst/>
                    <a:ahLst/>
                    <a:cxnLst/>
                    <a:rect l="l" t="t" r="r" b="b"/>
                    <a:pathLst>
                      <a:path w="26009" h="28845" fill="none" extrusionOk="0">
                        <a:moveTo>
                          <a:pt x="26008" y="20743"/>
                        </a:moveTo>
                        <a:lnTo>
                          <a:pt x="24980" y="6321"/>
                        </a:lnTo>
                        <a:lnTo>
                          <a:pt x="11976" y="0"/>
                        </a:lnTo>
                        <a:lnTo>
                          <a:pt x="1" y="8102"/>
                        </a:lnTo>
                        <a:lnTo>
                          <a:pt x="1029" y="22524"/>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57512">
                    <a:off x="7242491" y="1007356"/>
                    <a:ext cx="650192" cy="721089"/>
                  </a:xfrm>
                  <a:custGeom>
                    <a:avLst/>
                    <a:gdLst/>
                    <a:ahLst/>
                    <a:cxnLst/>
                    <a:rect l="l" t="t" r="r" b="b"/>
                    <a:pathLst>
                      <a:path w="26009" h="28845" fill="none" extrusionOk="0">
                        <a:moveTo>
                          <a:pt x="26008" y="20743"/>
                        </a:moveTo>
                        <a:lnTo>
                          <a:pt x="24980" y="6321"/>
                        </a:lnTo>
                        <a:lnTo>
                          <a:pt x="11976" y="1"/>
                        </a:lnTo>
                        <a:lnTo>
                          <a:pt x="0" y="8102"/>
                        </a:lnTo>
                        <a:lnTo>
                          <a:pt x="1028" y="22525"/>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57512">
                    <a:off x="7868375" y="991501"/>
                    <a:ext cx="650167" cy="721089"/>
                  </a:xfrm>
                  <a:custGeom>
                    <a:avLst/>
                    <a:gdLst/>
                    <a:ahLst/>
                    <a:cxnLst/>
                    <a:rect l="l" t="t" r="r" b="b"/>
                    <a:pathLst>
                      <a:path w="26008" h="28845" fill="none" extrusionOk="0">
                        <a:moveTo>
                          <a:pt x="26008" y="20743"/>
                        </a:moveTo>
                        <a:lnTo>
                          <a:pt x="24980" y="6321"/>
                        </a:lnTo>
                        <a:lnTo>
                          <a:pt x="11976" y="0"/>
                        </a:lnTo>
                        <a:lnTo>
                          <a:pt x="0" y="8102"/>
                        </a:lnTo>
                        <a:lnTo>
                          <a:pt x="1028" y="22524"/>
                        </a:lnTo>
                        <a:lnTo>
                          <a:pt x="14032"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57512">
                    <a:off x="6943294" y="1557320"/>
                    <a:ext cx="650167" cy="721089"/>
                  </a:xfrm>
                  <a:custGeom>
                    <a:avLst/>
                    <a:gdLst/>
                    <a:ahLst/>
                    <a:cxnLst/>
                    <a:rect l="l" t="t" r="r" b="b"/>
                    <a:pathLst>
                      <a:path w="26008" h="28845" fill="none" extrusionOk="0">
                        <a:moveTo>
                          <a:pt x="26008" y="20743"/>
                        </a:moveTo>
                        <a:lnTo>
                          <a:pt x="24980" y="6320"/>
                        </a:lnTo>
                        <a:lnTo>
                          <a:pt x="11975" y="1"/>
                        </a:lnTo>
                        <a:lnTo>
                          <a:pt x="0" y="8102"/>
                        </a:lnTo>
                        <a:lnTo>
                          <a:pt x="1028" y="22524"/>
                        </a:lnTo>
                        <a:lnTo>
                          <a:pt x="14032"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57512">
                    <a:off x="7569154" y="1541466"/>
                    <a:ext cx="650217" cy="721064"/>
                  </a:xfrm>
                  <a:custGeom>
                    <a:avLst/>
                    <a:gdLst/>
                    <a:ahLst/>
                    <a:cxnLst/>
                    <a:rect l="l" t="t" r="r" b="b"/>
                    <a:pathLst>
                      <a:path w="26010" h="28844" fill="none" extrusionOk="0">
                        <a:moveTo>
                          <a:pt x="26009" y="20743"/>
                        </a:moveTo>
                        <a:lnTo>
                          <a:pt x="24980" y="6321"/>
                        </a:lnTo>
                        <a:lnTo>
                          <a:pt x="11976" y="0"/>
                        </a:lnTo>
                        <a:lnTo>
                          <a:pt x="1" y="8101"/>
                        </a:lnTo>
                        <a:lnTo>
                          <a:pt x="1029" y="22524"/>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57512">
                    <a:off x="8195039" y="1525586"/>
                    <a:ext cx="650217" cy="721114"/>
                  </a:xfrm>
                  <a:custGeom>
                    <a:avLst/>
                    <a:gdLst/>
                    <a:ahLst/>
                    <a:cxnLst/>
                    <a:rect l="l" t="t" r="r" b="b"/>
                    <a:pathLst>
                      <a:path w="26010" h="28846" fill="none" extrusionOk="0">
                        <a:moveTo>
                          <a:pt x="26009" y="20743"/>
                        </a:moveTo>
                        <a:lnTo>
                          <a:pt x="24980" y="6322"/>
                        </a:lnTo>
                        <a:lnTo>
                          <a:pt x="11976" y="1"/>
                        </a:lnTo>
                        <a:lnTo>
                          <a:pt x="0" y="8103"/>
                        </a:lnTo>
                        <a:lnTo>
                          <a:pt x="1029" y="22525"/>
                        </a:lnTo>
                        <a:lnTo>
                          <a:pt x="14033" y="28846"/>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57512">
                    <a:off x="4140535" y="2170703"/>
                    <a:ext cx="650217" cy="721089"/>
                  </a:xfrm>
                  <a:custGeom>
                    <a:avLst/>
                    <a:gdLst/>
                    <a:ahLst/>
                    <a:cxnLst/>
                    <a:rect l="l" t="t" r="r" b="b"/>
                    <a:pathLst>
                      <a:path w="26010" h="28845" fill="none" extrusionOk="0">
                        <a:moveTo>
                          <a:pt x="26009" y="20743"/>
                        </a:moveTo>
                        <a:lnTo>
                          <a:pt x="24980" y="6321"/>
                        </a:lnTo>
                        <a:lnTo>
                          <a:pt x="11977" y="0"/>
                        </a:lnTo>
                        <a:lnTo>
                          <a:pt x="1" y="8102"/>
                        </a:lnTo>
                        <a:lnTo>
                          <a:pt x="1028" y="22524"/>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57512">
                    <a:off x="4766419" y="2154848"/>
                    <a:ext cx="650192" cy="721089"/>
                  </a:xfrm>
                  <a:custGeom>
                    <a:avLst/>
                    <a:gdLst/>
                    <a:ahLst/>
                    <a:cxnLst/>
                    <a:rect l="l" t="t" r="r" b="b"/>
                    <a:pathLst>
                      <a:path w="26009" h="28845" fill="none" extrusionOk="0">
                        <a:moveTo>
                          <a:pt x="26009" y="20743"/>
                        </a:moveTo>
                        <a:lnTo>
                          <a:pt x="24980" y="6321"/>
                        </a:lnTo>
                        <a:lnTo>
                          <a:pt x="11977" y="1"/>
                        </a:lnTo>
                        <a:lnTo>
                          <a:pt x="0" y="8102"/>
                        </a:lnTo>
                        <a:lnTo>
                          <a:pt x="1029" y="22524"/>
                        </a:lnTo>
                        <a:lnTo>
                          <a:pt x="14034"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157512">
                    <a:off x="5392303" y="2138993"/>
                    <a:ext cx="650192" cy="721089"/>
                  </a:xfrm>
                  <a:custGeom>
                    <a:avLst/>
                    <a:gdLst/>
                    <a:ahLst/>
                    <a:cxnLst/>
                    <a:rect l="l" t="t" r="r" b="b"/>
                    <a:pathLst>
                      <a:path w="26009" h="28845" fill="none" extrusionOk="0">
                        <a:moveTo>
                          <a:pt x="26009" y="20743"/>
                        </a:moveTo>
                        <a:lnTo>
                          <a:pt x="24981" y="6321"/>
                        </a:lnTo>
                        <a:lnTo>
                          <a:pt x="11976" y="0"/>
                        </a:lnTo>
                        <a:lnTo>
                          <a:pt x="0" y="8102"/>
                        </a:lnTo>
                        <a:lnTo>
                          <a:pt x="1029" y="22524"/>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157512">
                    <a:off x="6018188" y="2123139"/>
                    <a:ext cx="650192" cy="721089"/>
                  </a:xfrm>
                  <a:custGeom>
                    <a:avLst/>
                    <a:gdLst/>
                    <a:ahLst/>
                    <a:cxnLst/>
                    <a:rect l="l" t="t" r="r" b="b"/>
                    <a:pathLst>
                      <a:path w="26009" h="28845" fill="none" extrusionOk="0">
                        <a:moveTo>
                          <a:pt x="26008" y="20743"/>
                        </a:moveTo>
                        <a:lnTo>
                          <a:pt x="24981" y="6321"/>
                        </a:lnTo>
                        <a:lnTo>
                          <a:pt x="11976" y="0"/>
                        </a:lnTo>
                        <a:lnTo>
                          <a:pt x="1" y="8102"/>
                        </a:lnTo>
                        <a:lnTo>
                          <a:pt x="1029" y="22524"/>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157512">
                    <a:off x="6644073" y="2107259"/>
                    <a:ext cx="650192" cy="721114"/>
                  </a:xfrm>
                  <a:custGeom>
                    <a:avLst/>
                    <a:gdLst/>
                    <a:ahLst/>
                    <a:cxnLst/>
                    <a:rect l="l" t="t" r="r" b="b"/>
                    <a:pathLst>
                      <a:path w="26009" h="28846" fill="none" extrusionOk="0">
                        <a:moveTo>
                          <a:pt x="26008" y="20743"/>
                        </a:moveTo>
                        <a:lnTo>
                          <a:pt x="24980" y="6321"/>
                        </a:lnTo>
                        <a:lnTo>
                          <a:pt x="11976" y="1"/>
                        </a:lnTo>
                        <a:lnTo>
                          <a:pt x="1" y="8103"/>
                        </a:lnTo>
                        <a:lnTo>
                          <a:pt x="1028" y="22525"/>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157512">
                    <a:off x="7269957" y="2091430"/>
                    <a:ext cx="650192" cy="721064"/>
                  </a:xfrm>
                  <a:custGeom>
                    <a:avLst/>
                    <a:gdLst/>
                    <a:ahLst/>
                    <a:cxnLst/>
                    <a:rect l="l" t="t" r="r" b="b"/>
                    <a:pathLst>
                      <a:path w="26009" h="28844" fill="none" extrusionOk="0">
                        <a:moveTo>
                          <a:pt x="26009" y="20743"/>
                        </a:moveTo>
                        <a:lnTo>
                          <a:pt x="24980" y="6320"/>
                        </a:lnTo>
                        <a:lnTo>
                          <a:pt x="11976" y="0"/>
                        </a:lnTo>
                        <a:lnTo>
                          <a:pt x="0" y="8101"/>
                        </a:lnTo>
                        <a:lnTo>
                          <a:pt x="1028" y="22523"/>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157512">
                    <a:off x="7895842" y="2075550"/>
                    <a:ext cx="650192" cy="721089"/>
                  </a:xfrm>
                  <a:custGeom>
                    <a:avLst/>
                    <a:gdLst/>
                    <a:ahLst/>
                    <a:cxnLst/>
                    <a:rect l="l" t="t" r="r" b="b"/>
                    <a:pathLst>
                      <a:path w="26009" h="28845" fill="none" extrusionOk="0">
                        <a:moveTo>
                          <a:pt x="26009" y="20743"/>
                        </a:moveTo>
                        <a:lnTo>
                          <a:pt x="24980" y="6322"/>
                        </a:lnTo>
                        <a:lnTo>
                          <a:pt x="11976" y="1"/>
                        </a:lnTo>
                        <a:lnTo>
                          <a:pt x="0" y="8102"/>
                        </a:lnTo>
                        <a:lnTo>
                          <a:pt x="1029" y="22525"/>
                        </a:lnTo>
                        <a:lnTo>
                          <a:pt x="14032"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157512">
                    <a:off x="3841337" y="2720667"/>
                    <a:ext cx="650192" cy="721114"/>
                  </a:xfrm>
                  <a:custGeom>
                    <a:avLst/>
                    <a:gdLst/>
                    <a:ahLst/>
                    <a:cxnLst/>
                    <a:rect l="l" t="t" r="r" b="b"/>
                    <a:pathLst>
                      <a:path w="26009" h="28846" fill="none" extrusionOk="0">
                        <a:moveTo>
                          <a:pt x="26009" y="20743"/>
                        </a:moveTo>
                        <a:lnTo>
                          <a:pt x="24980" y="6321"/>
                        </a:lnTo>
                        <a:lnTo>
                          <a:pt x="11975" y="0"/>
                        </a:lnTo>
                        <a:lnTo>
                          <a:pt x="0" y="8102"/>
                        </a:lnTo>
                        <a:lnTo>
                          <a:pt x="1029" y="22524"/>
                        </a:lnTo>
                        <a:lnTo>
                          <a:pt x="14032"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157512">
                    <a:off x="4467198" y="2704787"/>
                    <a:ext cx="650217" cy="721114"/>
                  </a:xfrm>
                  <a:custGeom>
                    <a:avLst/>
                    <a:gdLst/>
                    <a:ahLst/>
                    <a:cxnLst/>
                    <a:rect l="l" t="t" r="r" b="b"/>
                    <a:pathLst>
                      <a:path w="26010" h="28846" fill="none" extrusionOk="0">
                        <a:moveTo>
                          <a:pt x="26010" y="20743"/>
                        </a:moveTo>
                        <a:lnTo>
                          <a:pt x="24982" y="6322"/>
                        </a:lnTo>
                        <a:lnTo>
                          <a:pt x="11977" y="1"/>
                        </a:lnTo>
                        <a:lnTo>
                          <a:pt x="1" y="8103"/>
                        </a:lnTo>
                        <a:lnTo>
                          <a:pt x="1030" y="22525"/>
                        </a:lnTo>
                        <a:lnTo>
                          <a:pt x="14033" y="28846"/>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157512">
                    <a:off x="5093107" y="2688958"/>
                    <a:ext cx="650192" cy="721089"/>
                  </a:xfrm>
                  <a:custGeom>
                    <a:avLst/>
                    <a:gdLst/>
                    <a:ahLst/>
                    <a:cxnLst/>
                    <a:rect l="l" t="t" r="r" b="b"/>
                    <a:pathLst>
                      <a:path w="26009" h="28845" fill="none" extrusionOk="0">
                        <a:moveTo>
                          <a:pt x="26008" y="20743"/>
                        </a:moveTo>
                        <a:lnTo>
                          <a:pt x="24980" y="6320"/>
                        </a:lnTo>
                        <a:lnTo>
                          <a:pt x="11976" y="0"/>
                        </a:lnTo>
                        <a:lnTo>
                          <a:pt x="1" y="8102"/>
                        </a:lnTo>
                        <a:lnTo>
                          <a:pt x="1029" y="22523"/>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157512">
                    <a:off x="5718992" y="2673103"/>
                    <a:ext cx="650192" cy="721064"/>
                  </a:xfrm>
                  <a:custGeom>
                    <a:avLst/>
                    <a:gdLst/>
                    <a:ahLst/>
                    <a:cxnLst/>
                    <a:rect l="l" t="t" r="r" b="b"/>
                    <a:pathLst>
                      <a:path w="26009" h="28844" fill="none" extrusionOk="0">
                        <a:moveTo>
                          <a:pt x="26008" y="20743"/>
                        </a:moveTo>
                        <a:lnTo>
                          <a:pt x="24980" y="6321"/>
                        </a:lnTo>
                        <a:lnTo>
                          <a:pt x="11976" y="0"/>
                        </a:lnTo>
                        <a:lnTo>
                          <a:pt x="0" y="8101"/>
                        </a:lnTo>
                        <a:lnTo>
                          <a:pt x="1028" y="22524"/>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157512">
                    <a:off x="6344876" y="2657223"/>
                    <a:ext cx="650167" cy="721114"/>
                  </a:xfrm>
                  <a:custGeom>
                    <a:avLst/>
                    <a:gdLst/>
                    <a:ahLst/>
                    <a:cxnLst/>
                    <a:rect l="l" t="t" r="r" b="b"/>
                    <a:pathLst>
                      <a:path w="26008" h="28846" fill="none" extrusionOk="0">
                        <a:moveTo>
                          <a:pt x="26008" y="20743"/>
                        </a:moveTo>
                        <a:lnTo>
                          <a:pt x="24980" y="6321"/>
                        </a:lnTo>
                        <a:lnTo>
                          <a:pt x="11975" y="1"/>
                        </a:lnTo>
                        <a:lnTo>
                          <a:pt x="0" y="8103"/>
                        </a:lnTo>
                        <a:lnTo>
                          <a:pt x="1028" y="22525"/>
                        </a:lnTo>
                        <a:lnTo>
                          <a:pt x="14032"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157512">
                    <a:off x="6970736" y="2641369"/>
                    <a:ext cx="650217" cy="721114"/>
                  </a:xfrm>
                  <a:custGeom>
                    <a:avLst/>
                    <a:gdLst/>
                    <a:ahLst/>
                    <a:cxnLst/>
                    <a:rect l="l" t="t" r="r" b="b"/>
                    <a:pathLst>
                      <a:path w="26010" h="28846" fill="none" extrusionOk="0">
                        <a:moveTo>
                          <a:pt x="26010" y="20743"/>
                        </a:moveTo>
                        <a:lnTo>
                          <a:pt x="24981" y="6321"/>
                        </a:lnTo>
                        <a:lnTo>
                          <a:pt x="11976" y="0"/>
                        </a:lnTo>
                        <a:lnTo>
                          <a:pt x="1" y="8102"/>
                        </a:lnTo>
                        <a:lnTo>
                          <a:pt x="1029" y="22524"/>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157512">
                    <a:off x="4168001" y="3254751"/>
                    <a:ext cx="650217" cy="721114"/>
                  </a:xfrm>
                  <a:custGeom>
                    <a:avLst/>
                    <a:gdLst/>
                    <a:ahLst/>
                    <a:cxnLst/>
                    <a:rect l="l" t="t" r="r" b="b"/>
                    <a:pathLst>
                      <a:path w="26010" h="28846" fill="none" extrusionOk="0">
                        <a:moveTo>
                          <a:pt x="26009" y="20744"/>
                        </a:moveTo>
                        <a:lnTo>
                          <a:pt x="24980" y="6322"/>
                        </a:lnTo>
                        <a:lnTo>
                          <a:pt x="11977" y="1"/>
                        </a:lnTo>
                        <a:lnTo>
                          <a:pt x="0" y="8103"/>
                        </a:lnTo>
                        <a:lnTo>
                          <a:pt x="1029" y="22525"/>
                        </a:lnTo>
                        <a:lnTo>
                          <a:pt x="14034" y="28846"/>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157512">
                    <a:off x="4793885" y="3238896"/>
                    <a:ext cx="650192" cy="721114"/>
                  </a:xfrm>
                  <a:custGeom>
                    <a:avLst/>
                    <a:gdLst/>
                    <a:ahLst/>
                    <a:cxnLst/>
                    <a:rect l="l" t="t" r="r" b="b"/>
                    <a:pathLst>
                      <a:path w="26009" h="28846" fill="none" extrusionOk="0">
                        <a:moveTo>
                          <a:pt x="26009" y="20743"/>
                        </a:moveTo>
                        <a:lnTo>
                          <a:pt x="24981" y="6321"/>
                        </a:lnTo>
                        <a:lnTo>
                          <a:pt x="11977" y="0"/>
                        </a:lnTo>
                        <a:lnTo>
                          <a:pt x="0" y="8103"/>
                        </a:lnTo>
                        <a:lnTo>
                          <a:pt x="1029" y="22525"/>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157512">
                    <a:off x="5419770" y="3223067"/>
                    <a:ext cx="650192" cy="721064"/>
                  </a:xfrm>
                  <a:custGeom>
                    <a:avLst/>
                    <a:gdLst/>
                    <a:ahLst/>
                    <a:cxnLst/>
                    <a:rect l="l" t="t" r="r" b="b"/>
                    <a:pathLst>
                      <a:path w="26009" h="28844" fill="none" extrusionOk="0">
                        <a:moveTo>
                          <a:pt x="26009" y="20743"/>
                        </a:moveTo>
                        <a:lnTo>
                          <a:pt x="24981" y="6320"/>
                        </a:lnTo>
                        <a:lnTo>
                          <a:pt x="11976" y="0"/>
                        </a:lnTo>
                        <a:lnTo>
                          <a:pt x="1" y="8101"/>
                        </a:lnTo>
                        <a:lnTo>
                          <a:pt x="1029" y="22523"/>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157512">
                    <a:off x="6045654" y="3207187"/>
                    <a:ext cx="650192" cy="721114"/>
                  </a:xfrm>
                  <a:custGeom>
                    <a:avLst/>
                    <a:gdLst/>
                    <a:ahLst/>
                    <a:cxnLst/>
                    <a:rect l="l" t="t" r="r" b="b"/>
                    <a:pathLst>
                      <a:path w="26009" h="28846" fill="none" extrusionOk="0">
                        <a:moveTo>
                          <a:pt x="26008" y="20743"/>
                        </a:moveTo>
                        <a:lnTo>
                          <a:pt x="24980" y="6321"/>
                        </a:lnTo>
                        <a:lnTo>
                          <a:pt x="11976" y="1"/>
                        </a:lnTo>
                        <a:lnTo>
                          <a:pt x="1" y="8102"/>
                        </a:lnTo>
                        <a:lnTo>
                          <a:pt x="1029" y="22525"/>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157512">
                    <a:off x="3868779" y="3804714"/>
                    <a:ext cx="650217" cy="721114"/>
                  </a:xfrm>
                  <a:custGeom>
                    <a:avLst/>
                    <a:gdLst/>
                    <a:ahLst/>
                    <a:cxnLst/>
                    <a:rect l="l" t="t" r="r" b="b"/>
                    <a:pathLst>
                      <a:path w="26010" h="28846" fill="none" extrusionOk="0">
                        <a:moveTo>
                          <a:pt x="26010" y="20744"/>
                        </a:moveTo>
                        <a:lnTo>
                          <a:pt x="24982" y="6322"/>
                        </a:lnTo>
                        <a:lnTo>
                          <a:pt x="11977" y="1"/>
                        </a:lnTo>
                        <a:lnTo>
                          <a:pt x="1" y="8102"/>
                        </a:lnTo>
                        <a:lnTo>
                          <a:pt x="1030" y="22525"/>
                        </a:lnTo>
                        <a:lnTo>
                          <a:pt x="14034" y="28846"/>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157512">
                    <a:off x="4494689" y="3788860"/>
                    <a:ext cx="650192" cy="721114"/>
                  </a:xfrm>
                  <a:custGeom>
                    <a:avLst/>
                    <a:gdLst/>
                    <a:ahLst/>
                    <a:cxnLst/>
                    <a:rect l="l" t="t" r="r" b="b"/>
                    <a:pathLst>
                      <a:path w="26009" h="28846" fill="none" extrusionOk="0">
                        <a:moveTo>
                          <a:pt x="26008" y="20743"/>
                        </a:moveTo>
                        <a:lnTo>
                          <a:pt x="24980" y="6321"/>
                        </a:lnTo>
                        <a:lnTo>
                          <a:pt x="11976" y="1"/>
                        </a:lnTo>
                        <a:lnTo>
                          <a:pt x="1" y="8103"/>
                        </a:lnTo>
                        <a:lnTo>
                          <a:pt x="1029" y="22525"/>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157512">
                    <a:off x="5120574" y="3773006"/>
                    <a:ext cx="650192" cy="721089"/>
                  </a:xfrm>
                  <a:custGeom>
                    <a:avLst/>
                    <a:gdLst/>
                    <a:ahLst/>
                    <a:cxnLst/>
                    <a:rect l="l" t="t" r="r" b="b"/>
                    <a:pathLst>
                      <a:path w="26009" h="28845" fill="none" extrusionOk="0">
                        <a:moveTo>
                          <a:pt x="26008" y="20744"/>
                        </a:moveTo>
                        <a:lnTo>
                          <a:pt x="24980" y="6321"/>
                        </a:lnTo>
                        <a:lnTo>
                          <a:pt x="11976" y="0"/>
                        </a:lnTo>
                        <a:lnTo>
                          <a:pt x="0" y="8102"/>
                        </a:lnTo>
                        <a:lnTo>
                          <a:pt x="1028" y="22524"/>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2"/>
                <p:cNvSpPr/>
                <p:nvPr/>
              </p:nvSpPr>
              <p:spPr>
                <a:xfrm rot="157512">
                  <a:off x="6228998" y="4446717"/>
                  <a:ext cx="57072" cy="57047"/>
                </a:xfrm>
                <a:custGeom>
                  <a:avLst/>
                  <a:gdLst/>
                  <a:ahLst/>
                  <a:cxnLst/>
                  <a:rect l="l" t="t" r="r" b="b"/>
                  <a:pathLst>
                    <a:path w="2283" h="2282" extrusionOk="0">
                      <a:moveTo>
                        <a:pt x="1142" y="0"/>
                      </a:moveTo>
                      <a:cubicBezTo>
                        <a:pt x="512" y="0"/>
                        <a:pt x="1" y="511"/>
                        <a:pt x="1" y="1141"/>
                      </a:cubicBezTo>
                      <a:cubicBezTo>
                        <a:pt x="1" y="1771"/>
                        <a:pt x="512" y="2281"/>
                        <a:pt x="1142" y="2281"/>
                      </a:cubicBezTo>
                      <a:cubicBezTo>
                        <a:pt x="1772" y="2281"/>
                        <a:pt x="2283" y="1772"/>
                        <a:pt x="2283" y="1141"/>
                      </a:cubicBezTo>
                      <a:cubicBezTo>
                        <a:pt x="2283" y="511"/>
                        <a:pt x="1772" y="0"/>
                        <a:pt x="1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157512">
                  <a:off x="9351770" y="4005108"/>
                  <a:ext cx="57047" cy="57072"/>
                </a:xfrm>
                <a:custGeom>
                  <a:avLst/>
                  <a:gdLst/>
                  <a:ahLst/>
                  <a:cxnLst/>
                  <a:rect l="l" t="t" r="r" b="b"/>
                  <a:pathLst>
                    <a:path w="2282" h="2283" extrusionOk="0">
                      <a:moveTo>
                        <a:pt x="1141" y="0"/>
                      </a:moveTo>
                      <a:cubicBezTo>
                        <a:pt x="511" y="0"/>
                        <a:pt x="0" y="511"/>
                        <a:pt x="0" y="1141"/>
                      </a:cubicBezTo>
                      <a:cubicBezTo>
                        <a:pt x="0" y="1772"/>
                        <a:pt x="511" y="2282"/>
                        <a:pt x="1141" y="2282"/>
                      </a:cubicBezTo>
                      <a:cubicBezTo>
                        <a:pt x="1771" y="2282"/>
                        <a:pt x="2281" y="1772"/>
                        <a:pt x="2281" y="1141"/>
                      </a:cubicBezTo>
                      <a:cubicBezTo>
                        <a:pt x="2281" y="511"/>
                        <a:pt x="1771" y="0"/>
                        <a:pt x="1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157512">
                  <a:off x="8403706" y="3847890"/>
                  <a:ext cx="57072" cy="57047"/>
                </a:xfrm>
                <a:custGeom>
                  <a:avLst/>
                  <a:gdLst/>
                  <a:ahLst/>
                  <a:cxnLst/>
                  <a:rect l="l" t="t" r="r" b="b"/>
                  <a:pathLst>
                    <a:path w="2283" h="2282" extrusionOk="0">
                      <a:moveTo>
                        <a:pt x="1141" y="1"/>
                      </a:moveTo>
                      <a:cubicBezTo>
                        <a:pt x="511" y="1"/>
                        <a:pt x="0" y="511"/>
                        <a:pt x="0" y="1141"/>
                      </a:cubicBezTo>
                      <a:cubicBezTo>
                        <a:pt x="0" y="1771"/>
                        <a:pt x="511" y="2282"/>
                        <a:pt x="1141" y="2282"/>
                      </a:cubicBezTo>
                      <a:cubicBezTo>
                        <a:pt x="1771" y="2282"/>
                        <a:pt x="2282" y="1771"/>
                        <a:pt x="2282" y="1141"/>
                      </a:cubicBezTo>
                      <a:cubicBezTo>
                        <a:pt x="2282" y="511"/>
                        <a:pt x="1771" y="1"/>
                        <a:pt x="1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157512">
                  <a:off x="8124633" y="5115580"/>
                  <a:ext cx="57047" cy="57047"/>
                </a:xfrm>
                <a:custGeom>
                  <a:avLst/>
                  <a:gdLst/>
                  <a:ahLst/>
                  <a:cxnLst/>
                  <a:rect l="l" t="t" r="r" b="b"/>
                  <a:pathLst>
                    <a:path w="2282" h="2282" extrusionOk="0">
                      <a:moveTo>
                        <a:pt x="1140" y="0"/>
                      </a:moveTo>
                      <a:cubicBezTo>
                        <a:pt x="511" y="0"/>
                        <a:pt x="0" y="511"/>
                        <a:pt x="0" y="1141"/>
                      </a:cubicBezTo>
                      <a:cubicBezTo>
                        <a:pt x="0" y="1771"/>
                        <a:pt x="510" y="2281"/>
                        <a:pt x="1140" y="2281"/>
                      </a:cubicBezTo>
                      <a:cubicBezTo>
                        <a:pt x="1771" y="2281"/>
                        <a:pt x="2281" y="1771"/>
                        <a:pt x="2281" y="1141"/>
                      </a:cubicBezTo>
                      <a:cubicBezTo>
                        <a:pt x="2281" y="511"/>
                        <a:pt x="1771" y="0"/>
                        <a:pt x="1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157512">
                  <a:off x="6574005" y="5703526"/>
                  <a:ext cx="57072" cy="57047"/>
                </a:xfrm>
                <a:custGeom>
                  <a:avLst/>
                  <a:gdLst/>
                  <a:ahLst/>
                  <a:cxnLst/>
                  <a:rect l="l" t="t" r="r" b="b"/>
                  <a:pathLst>
                    <a:path w="2283" h="2282" extrusionOk="0">
                      <a:moveTo>
                        <a:pt x="1141" y="1"/>
                      </a:moveTo>
                      <a:cubicBezTo>
                        <a:pt x="511" y="1"/>
                        <a:pt x="0" y="511"/>
                        <a:pt x="0" y="1141"/>
                      </a:cubicBezTo>
                      <a:cubicBezTo>
                        <a:pt x="0" y="1771"/>
                        <a:pt x="511" y="2282"/>
                        <a:pt x="1141" y="2282"/>
                      </a:cubicBezTo>
                      <a:cubicBezTo>
                        <a:pt x="1771" y="2282"/>
                        <a:pt x="2282" y="1771"/>
                        <a:pt x="2282" y="1141"/>
                      </a:cubicBezTo>
                      <a:cubicBezTo>
                        <a:pt x="2282" y="511"/>
                        <a:pt x="1771" y="1"/>
                        <a:pt x="1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157512">
                  <a:off x="5957267" y="6080755"/>
                  <a:ext cx="57072" cy="57047"/>
                </a:xfrm>
                <a:custGeom>
                  <a:avLst/>
                  <a:gdLst/>
                  <a:ahLst/>
                  <a:cxnLst/>
                  <a:rect l="l" t="t" r="r" b="b"/>
                  <a:pathLst>
                    <a:path w="2283" h="2282" extrusionOk="0">
                      <a:moveTo>
                        <a:pt x="1141" y="0"/>
                      </a:moveTo>
                      <a:cubicBezTo>
                        <a:pt x="511" y="0"/>
                        <a:pt x="0" y="510"/>
                        <a:pt x="0" y="1140"/>
                      </a:cubicBezTo>
                      <a:cubicBezTo>
                        <a:pt x="0" y="1770"/>
                        <a:pt x="511" y="2281"/>
                        <a:pt x="1141" y="2281"/>
                      </a:cubicBezTo>
                      <a:cubicBezTo>
                        <a:pt x="1771" y="2281"/>
                        <a:pt x="2282" y="1770"/>
                        <a:pt x="2282" y="1140"/>
                      </a:cubicBezTo>
                      <a:cubicBezTo>
                        <a:pt x="2282" y="510"/>
                        <a:pt x="1771" y="0"/>
                        <a:pt x="1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157512">
                  <a:off x="5929801" y="4996682"/>
                  <a:ext cx="57072" cy="57047"/>
                </a:xfrm>
                <a:custGeom>
                  <a:avLst/>
                  <a:gdLst/>
                  <a:ahLst/>
                  <a:cxnLst/>
                  <a:rect l="l" t="t" r="r" b="b"/>
                  <a:pathLst>
                    <a:path w="2283" h="2282" extrusionOk="0">
                      <a:moveTo>
                        <a:pt x="1142" y="0"/>
                      </a:moveTo>
                      <a:cubicBezTo>
                        <a:pt x="511" y="0"/>
                        <a:pt x="1" y="510"/>
                        <a:pt x="1" y="1140"/>
                      </a:cubicBezTo>
                      <a:cubicBezTo>
                        <a:pt x="1" y="1771"/>
                        <a:pt x="511" y="2281"/>
                        <a:pt x="1142" y="2281"/>
                      </a:cubicBezTo>
                      <a:cubicBezTo>
                        <a:pt x="1772" y="2281"/>
                        <a:pt x="2283" y="1771"/>
                        <a:pt x="2283" y="1140"/>
                      </a:cubicBezTo>
                      <a:cubicBezTo>
                        <a:pt x="2283" y="510"/>
                        <a:pt x="1772" y="0"/>
                        <a:pt x="1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157512">
                  <a:off x="9015730" y="3465389"/>
                  <a:ext cx="57047" cy="57072"/>
                </a:xfrm>
                <a:custGeom>
                  <a:avLst/>
                  <a:gdLst/>
                  <a:ahLst/>
                  <a:cxnLst/>
                  <a:rect l="l" t="t" r="r" b="b"/>
                  <a:pathLst>
                    <a:path w="2282" h="2283" extrusionOk="0">
                      <a:moveTo>
                        <a:pt x="1142" y="0"/>
                      </a:moveTo>
                      <a:cubicBezTo>
                        <a:pt x="512" y="0"/>
                        <a:pt x="1" y="511"/>
                        <a:pt x="1" y="1141"/>
                      </a:cubicBezTo>
                      <a:cubicBezTo>
                        <a:pt x="1" y="1771"/>
                        <a:pt x="512" y="2282"/>
                        <a:pt x="1142" y="2282"/>
                      </a:cubicBezTo>
                      <a:cubicBezTo>
                        <a:pt x="1771" y="2282"/>
                        <a:pt x="2282" y="1771"/>
                        <a:pt x="2282" y="1141"/>
                      </a:cubicBezTo>
                      <a:cubicBezTo>
                        <a:pt x="2282" y="511"/>
                        <a:pt x="1771" y="0"/>
                        <a:pt x="1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2" name="Google Shape;52;p2"/>
            <p:cNvSpPr/>
            <p:nvPr/>
          </p:nvSpPr>
          <p:spPr>
            <a:xfrm rot="157512">
              <a:off x="8799542" y="3225845"/>
              <a:ext cx="57022" cy="57072"/>
            </a:xfrm>
            <a:custGeom>
              <a:avLst/>
              <a:gdLst/>
              <a:ahLst/>
              <a:cxnLst/>
              <a:rect l="l" t="t" r="r" b="b"/>
              <a:pathLst>
                <a:path w="2281" h="2283" extrusionOk="0">
                  <a:moveTo>
                    <a:pt x="1141" y="1"/>
                  </a:moveTo>
                  <a:cubicBezTo>
                    <a:pt x="511" y="1"/>
                    <a:pt x="0" y="512"/>
                    <a:pt x="0" y="1142"/>
                  </a:cubicBezTo>
                  <a:cubicBezTo>
                    <a:pt x="0" y="1772"/>
                    <a:pt x="511" y="2283"/>
                    <a:pt x="1141" y="2283"/>
                  </a:cubicBezTo>
                  <a:cubicBezTo>
                    <a:pt x="1771" y="2283"/>
                    <a:pt x="2281" y="1772"/>
                    <a:pt x="2281" y="1142"/>
                  </a:cubicBezTo>
                  <a:cubicBezTo>
                    <a:pt x="2281" y="512"/>
                    <a:pt x="1771" y="1"/>
                    <a:pt x="1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rot="157512">
              <a:off x="5710335" y="4761896"/>
              <a:ext cx="57072" cy="57072"/>
            </a:xfrm>
            <a:custGeom>
              <a:avLst/>
              <a:gdLst/>
              <a:ahLst/>
              <a:cxnLst/>
              <a:rect l="l" t="t" r="r" b="b"/>
              <a:pathLst>
                <a:path w="2283" h="2283" extrusionOk="0">
                  <a:moveTo>
                    <a:pt x="1141" y="1"/>
                  </a:moveTo>
                  <a:cubicBezTo>
                    <a:pt x="511" y="1"/>
                    <a:pt x="0" y="511"/>
                    <a:pt x="0" y="1142"/>
                  </a:cubicBezTo>
                  <a:cubicBezTo>
                    <a:pt x="0" y="1772"/>
                    <a:pt x="511" y="2283"/>
                    <a:pt x="1141" y="2283"/>
                  </a:cubicBezTo>
                  <a:cubicBezTo>
                    <a:pt x="1771" y="2283"/>
                    <a:pt x="2282" y="1772"/>
                    <a:pt x="2282" y="1142"/>
                  </a:cubicBezTo>
                  <a:cubicBezTo>
                    <a:pt x="2282" y="511"/>
                    <a:pt x="1771" y="1"/>
                    <a:pt x="1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rot="157512">
              <a:off x="7885492" y="4168682"/>
              <a:ext cx="57047" cy="57047"/>
            </a:xfrm>
            <a:custGeom>
              <a:avLst/>
              <a:gdLst/>
              <a:ahLst/>
              <a:cxnLst/>
              <a:rect l="l" t="t" r="r" b="b"/>
              <a:pathLst>
                <a:path w="2282" h="2282" extrusionOk="0">
                  <a:moveTo>
                    <a:pt x="1141" y="0"/>
                  </a:moveTo>
                  <a:cubicBezTo>
                    <a:pt x="511" y="0"/>
                    <a:pt x="0" y="511"/>
                    <a:pt x="0" y="1141"/>
                  </a:cubicBezTo>
                  <a:cubicBezTo>
                    <a:pt x="0" y="1770"/>
                    <a:pt x="511" y="2281"/>
                    <a:pt x="1141" y="2281"/>
                  </a:cubicBezTo>
                  <a:cubicBezTo>
                    <a:pt x="1772" y="2281"/>
                    <a:pt x="2281" y="1770"/>
                    <a:pt x="2281" y="1141"/>
                  </a:cubicBezTo>
                  <a:cubicBezTo>
                    <a:pt x="2281" y="511"/>
                    <a:pt x="1772" y="0"/>
                    <a:pt x="1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2"/>
          <p:cNvGrpSpPr/>
          <p:nvPr/>
        </p:nvGrpSpPr>
        <p:grpSpPr>
          <a:xfrm>
            <a:off x="-3382536" y="-1517162"/>
            <a:ext cx="5036265" cy="4113315"/>
            <a:chOff x="4780389" y="2513201"/>
            <a:chExt cx="5036265" cy="4113315"/>
          </a:xfrm>
        </p:grpSpPr>
        <p:grpSp>
          <p:nvGrpSpPr>
            <p:cNvPr id="56" name="Google Shape;56;p2"/>
            <p:cNvGrpSpPr/>
            <p:nvPr/>
          </p:nvGrpSpPr>
          <p:grpSpPr>
            <a:xfrm>
              <a:off x="4780389" y="2513201"/>
              <a:ext cx="5036265" cy="4113315"/>
              <a:chOff x="4673664" y="2214101"/>
              <a:chExt cx="5036265" cy="4113315"/>
            </a:xfrm>
          </p:grpSpPr>
          <p:sp>
            <p:nvSpPr>
              <p:cNvPr id="57" name="Google Shape;57;p2"/>
              <p:cNvSpPr/>
              <p:nvPr/>
            </p:nvSpPr>
            <p:spPr>
              <a:xfrm rot="157512">
                <a:off x="9047033" y="4559649"/>
                <a:ext cx="57072" cy="57047"/>
              </a:xfrm>
              <a:custGeom>
                <a:avLst/>
                <a:gdLst/>
                <a:ahLst/>
                <a:cxnLst/>
                <a:rect l="l" t="t" r="r" b="b"/>
                <a:pathLst>
                  <a:path w="2283" h="2282" extrusionOk="0">
                    <a:moveTo>
                      <a:pt x="1141" y="1"/>
                    </a:moveTo>
                    <a:cubicBezTo>
                      <a:pt x="511" y="1"/>
                      <a:pt x="0" y="512"/>
                      <a:pt x="0" y="1142"/>
                    </a:cubicBezTo>
                    <a:cubicBezTo>
                      <a:pt x="0" y="1771"/>
                      <a:pt x="511" y="2282"/>
                      <a:pt x="1141" y="2282"/>
                    </a:cubicBezTo>
                    <a:cubicBezTo>
                      <a:pt x="1771" y="2282"/>
                      <a:pt x="2282" y="1771"/>
                      <a:pt x="2282" y="1142"/>
                    </a:cubicBezTo>
                    <a:cubicBezTo>
                      <a:pt x="2282" y="512"/>
                      <a:pt x="1771" y="1"/>
                      <a:pt x="1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58;p2"/>
              <p:cNvGrpSpPr/>
              <p:nvPr/>
            </p:nvGrpSpPr>
            <p:grpSpPr>
              <a:xfrm>
                <a:off x="4673664" y="2214101"/>
                <a:ext cx="5036265" cy="4113315"/>
                <a:chOff x="4673664" y="2214101"/>
                <a:chExt cx="5036265" cy="4113315"/>
              </a:xfrm>
            </p:grpSpPr>
            <p:grpSp>
              <p:nvGrpSpPr>
                <p:cNvPr id="59" name="Google Shape;59;p2"/>
                <p:cNvGrpSpPr/>
                <p:nvPr/>
              </p:nvGrpSpPr>
              <p:grpSpPr>
                <a:xfrm>
                  <a:off x="4673664" y="2214101"/>
                  <a:ext cx="5036265" cy="4113315"/>
                  <a:chOff x="3825164" y="427026"/>
                  <a:chExt cx="5036265" cy="4113315"/>
                </a:xfrm>
              </p:grpSpPr>
              <p:sp>
                <p:nvSpPr>
                  <p:cNvPr id="60" name="Google Shape;60;p2"/>
                  <p:cNvSpPr/>
                  <p:nvPr/>
                </p:nvSpPr>
                <p:spPr>
                  <a:xfrm rot="157512">
                    <a:off x="6915828" y="473247"/>
                    <a:ext cx="650167" cy="721089"/>
                  </a:xfrm>
                  <a:custGeom>
                    <a:avLst/>
                    <a:gdLst/>
                    <a:ahLst/>
                    <a:cxnLst/>
                    <a:rect l="l" t="t" r="r" b="b"/>
                    <a:pathLst>
                      <a:path w="26008" h="28845" fill="none" extrusionOk="0">
                        <a:moveTo>
                          <a:pt x="26008" y="20744"/>
                        </a:moveTo>
                        <a:lnTo>
                          <a:pt x="24980" y="6321"/>
                        </a:lnTo>
                        <a:lnTo>
                          <a:pt x="11976" y="1"/>
                        </a:lnTo>
                        <a:lnTo>
                          <a:pt x="0" y="8102"/>
                        </a:lnTo>
                        <a:lnTo>
                          <a:pt x="1028" y="22524"/>
                        </a:lnTo>
                        <a:lnTo>
                          <a:pt x="14032"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157512">
                    <a:off x="7541687" y="457392"/>
                    <a:ext cx="650192" cy="721114"/>
                  </a:xfrm>
                  <a:custGeom>
                    <a:avLst/>
                    <a:gdLst/>
                    <a:ahLst/>
                    <a:cxnLst/>
                    <a:rect l="l" t="t" r="r" b="b"/>
                    <a:pathLst>
                      <a:path w="26009" h="28846" fill="none" extrusionOk="0">
                        <a:moveTo>
                          <a:pt x="26009" y="20743"/>
                        </a:moveTo>
                        <a:lnTo>
                          <a:pt x="24981" y="6321"/>
                        </a:lnTo>
                        <a:lnTo>
                          <a:pt x="11976" y="1"/>
                        </a:lnTo>
                        <a:lnTo>
                          <a:pt x="1" y="8102"/>
                        </a:lnTo>
                        <a:lnTo>
                          <a:pt x="1029" y="22525"/>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157512">
                    <a:off x="8167572" y="441537"/>
                    <a:ext cx="650192" cy="721089"/>
                  </a:xfrm>
                  <a:custGeom>
                    <a:avLst/>
                    <a:gdLst/>
                    <a:ahLst/>
                    <a:cxnLst/>
                    <a:rect l="l" t="t" r="r" b="b"/>
                    <a:pathLst>
                      <a:path w="26009" h="28845" fill="none" extrusionOk="0">
                        <a:moveTo>
                          <a:pt x="26008" y="20743"/>
                        </a:moveTo>
                        <a:lnTo>
                          <a:pt x="24980" y="6321"/>
                        </a:lnTo>
                        <a:lnTo>
                          <a:pt x="11976" y="0"/>
                        </a:lnTo>
                        <a:lnTo>
                          <a:pt x="1" y="8102"/>
                        </a:lnTo>
                        <a:lnTo>
                          <a:pt x="1029" y="22524"/>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157512">
                    <a:off x="7242491" y="1007356"/>
                    <a:ext cx="650192" cy="721089"/>
                  </a:xfrm>
                  <a:custGeom>
                    <a:avLst/>
                    <a:gdLst/>
                    <a:ahLst/>
                    <a:cxnLst/>
                    <a:rect l="l" t="t" r="r" b="b"/>
                    <a:pathLst>
                      <a:path w="26009" h="28845" fill="none" extrusionOk="0">
                        <a:moveTo>
                          <a:pt x="26008" y="20743"/>
                        </a:moveTo>
                        <a:lnTo>
                          <a:pt x="24980" y="6321"/>
                        </a:lnTo>
                        <a:lnTo>
                          <a:pt x="11976" y="1"/>
                        </a:lnTo>
                        <a:lnTo>
                          <a:pt x="0" y="8102"/>
                        </a:lnTo>
                        <a:lnTo>
                          <a:pt x="1028" y="22525"/>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rot="157512">
                    <a:off x="7868375" y="991501"/>
                    <a:ext cx="650167" cy="721089"/>
                  </a:xfrm>
                  <a:custGeom>
                    <a:avLst/>
                    <a:gdLst/>
                    <a:ahLst/>
                    <a:cxnLst/>
                    <a:rect l="l" t="t" r="r" b="b"/>
                    <a:pathLst>
                      <a:path w="26008" h="28845" fill="none" extrusionOk="0">
                        <a:moveTo>
                          <a:pt x="26008" y="20743"/>
                        </a:moveTo>
                        <a:lnTo>
                          <a:pt x="24980" y="6321"/>
                        </a:lnTo>
                        <a:lnTo>
                          <a:pt x="11976" y="0"/>
                        </a:lnTo>
                        <a:lnTo>
                          <a:pt x="0" y="8102"/>
                        </a:lnTo>
                        <a:lnTo>
                          <a:pt x="1028" y="22524"/>
                        </a:lnTo>
                        <a:lnTo>
                          <a:pt x="14032"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157512">
                    <a:off x="6943294" y="1557320"/>
                    <a:ext cx="650167" cy="721089"/>
                  </a:xfrm>
                  <a:custGeom>
                    <a:avLst/>
                    <a:gdLst/>
                    <a:ahLst/>
                    <a:cxnLst/>
                    <a:rect l="l" t="t" r="r" b="b"/>
                    <a:pathLst>
                      <a:path w="26008" h="28845" fill="none" extrusionOk="0">
                        <a:moveTo>
                          <a:pt x="26008" y="20743"/>
                        </a:moveTo>
                        <a:lnTo>
                          <a:pt x="24980" y="6320"/>
                        </a:lnTo>
                        <a:lnTo>
                          <a:pt x="11975" y="1"/>
                        </a:lnTo>
                        <a:lnTo>
                          <a:pt x="0" y="8102"/>
                        </a:lnTo>
                        <a:lnTo>
                          <a:pt x="1028" y="22524"/>
                        </a:lnTo>
                        <a:lnTo>
                          <a:pt x="14032"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157512">
                    <a:off x="7569154" y="1541466"/>
                    <a:ext cx="650217" cy="721064"/>
                  </a:xfrm>
                  <a:custGeom>
                    <a:avLst/>
                    <a:gdLst/>
                    <a:ahLst/>
                    <a:cxnLst/>
                    <a:rect l="l" t="t" r="r" b="b"/>
                    <a:pathLst>
                      <a:path w="26010" h="28844" fill="none" extrusionOk="0">
                        <a:moveTo>
                          <a:pt x="26009" y="20743"/>
                        </a:moveTo>
                        <a:lnTo>
                          <a:pt x="24980" y="6321"/>
                        </a:lnTo>
                        <a:lnTo>
                          <a:pt x="11976" y="0"/>
                        </a:lnTo>
                        <a:lnTo>
                          <a:pt x="1" y="8101"/>
                        </a:lnTo>
                        <a:lnTo>
                          <a:pt x="1029" y="22524"/>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rot="157512">
                    <a:off x="8195039" y="1525586"/>
                    <a:ext cx="650217" cy="721114"/>
                  </a:xfrm>
                  <a:custGeom>
                    <a:avLst/>
                    <a:gdLst/>
                    <a:ahLst/>
                    <a:cxnLst/>
                    <a:rect l="l" t="t" r="r" b="b"/>
                    <a:pathLst>
                      <a:path w="26010" h="28846" fill="none" extrusionOk="0">
                        <a:moveTo>
                          <a:pt x="26009" y="20743"/>
                        </a:moveTo>
                        <a:lnTo>
                          <a:pt x="24980" y="6322"/>
                        </a:lnTo>
                        <a:lnTo>
                          <a:pt x="11976" y="1"/>
                        </a:lnTo>
                        <a:lnTo>
                          <a:pt x="0" y="8103"/>
                        </a:lnTo>
                        <a:lnTo>
                          <a:pt x="1029" y="22525"/>
                        </a:lnTo>
                        <a:lnTo>
                          <a:pt x="14033" y="28846"/>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rot="157512">
                    <a:off x="4140535" y="2170703"/>
                    <a:ext cx="650217" cy="721089"/>
                  </a:xfrm>
                  <a:custGeom>
                    <a:avLst/>
                    <a:gdLst/>
                    <a:ahLst/>
                    <a:cxnLst/>
                    <a:rect l="l" t="t" r="r" b="b"/>
                    <a:pathLst>
                      <a:path w="26010" h="28845" fill="none" extrusionOk="0">
                        <a:moveTo>
                          <a:pt x="26009" y="20743"/>
                        </a:moveTo>
                        <a:lnTo>
                          <a:pt x="24980" y="6321"/>
                        </a:lnTo>
                        <a:lnTo>
                          <a:pt x="11977" y="0"/>
                        </a:lnTo>
                        <a:lnTo>
                          <a:pt x="1" y="8102"/>
                        </a:lnTo>
                        <a:lnTo>
                          <a:pt x="1028" y="22524"/>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rot="157512">
                    <a:off x="4766419" y="2154848"/>
                    <a:ext cx="650192" cy="721089"/>
                  </a:xfrm>
                  <a:custGeom>
                    <a:avLst/>
                    <a:gdLst/>
                    <a:ahLst/>
                    <a:cxnLst/>
                    <a:rect l="l" t="t" r="r" b="b"/>
                    <a:pathLst>
                      <a:path w="26009" h="28845" fill="none" extrusionOk="0">
                        <a:moveTo>
                          <a:pt x="26009" y="20743"/>
                        </a:moveTo>
                        <a:lnTo>
                          <a:pt x="24980" y="6321"/>
                        </a:lnTo>
                        <a:lnTo>
                          <a:pt x="11977" y="1"/>
                        </a:lnTo>
                        <a:lnTo>
                          <a:pt x="0" y="8102"/>
                        </a:lnTo>
                        <a:lnTo>
                          <a:pt x="1029" y="22524"/>
                        </a:lnTo>
                        <a:lnTo>
                          <a:pt x="14034"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157512">
                    <a:off x="5392303" y="2138993"/>
                    <a:ext cx="650192" cy="721089"/>
                  </a:xfrm>
                  <a:custGeom>
                    <a:avLst/>
                    <a:gdLst/>
                    <a:ahLst/>
                    <a:cxnLst/>
                    <a:rect l="l" t="t" r="r" b="b"/>
                    <a:pathLst>
                      <a:path w="26009" h="28845" fill="none" extrusionOk="0">
                        <a:moveTo>
                          <a:pt x="26009" y="20743"/>
                        </a:moveTo>
                        <a:lnTo>
                          <a:pt x="24981" y="6321"/>
                        </a:lnTo>
                        <a:lnTo>
                          <a:pt x="11976" y="0"/>
                        </a:lnTo>
                        <a:lnTo>
                          <a:pt x="0" y="8102"/>
                        </a:lnTo>
                        <a:lnTo>
                          <a:pt x="1029" y="22524"/>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157512">
                    <a:off x="6018188" y="2123139"/>
                    <a:ext cx="650192" cy="721089"/>
                  </a:xfrm>
                  <a:custGeom>
                    <a:avLst/>
                    <a:gdLst/>
                    <a:ahLst/>
                    <a:cxnLst/>
                    <a:rect l="l" t="t" r="r" b="b"/>
                    <a:pathLst>
                      <a:path w="26009" h="28845" fill="none" extrusionOk="0">
                        <a:moveTo>
                          <a:pt x="26008" y="20743"/>
                        </a:moveTo>
                        <a:lnTo>
                          <a:pt x="24981" y="6321"/>
                        </a:lnTo>
                        <a:lnTo>
                          <a:pt x="11976" y="0"/>
                        </a:lnTo>
                        <a:lnTo>
                          <a:pt x="1" y="8102"/>
                        </a:lnTo>
                        <a:lnTo>
                          <a:pt x="1029" y="22524"/>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157512">
                    <a:off x="6644073" y="2107259"/>
                    <a:ext cx="650192" cy="721114"/>
                  </a:xfrm>
                  <a:custGeom>
                    <a:avLst/>
                    <a:gdLst/>
                    <a:ahLst/>
                    <a:cxnLst/>
                    <a:rect l="l" t="t" r="r" b="b"/>
                    <a:pathLst>
                      <a:path w="26009" h="28846" fill="none" extrusionOk="0">
                        <a:moveTo>
                          <a:pt x="26008" y="20743"/>
                        </a:moveTo>
                        <a:lnTo>
                          <a:pt x="24980" y="6321"/>
                        </a:lnTo>
                        <a:lnTo>
                          <a:pt x="11976" y="1"/>
                        </a:lnTo>
                        <a:lnTo>
                          <a:pt x="1" y="8103"/>
                        </a:lnTo>
                        <a:lnTo>
                          <a:pt x="1028" y="22525"/>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57512">
                    <a:off x="7269957" y="2091430"/>
                    <a:ext cx="650192" cy="721064"/>
                  </a:xfrm>
                  <a:custGeom>
                    <a:avLst/>
                    <a:gdLst/>
                    <a:ahLst/>
                    <a:cxnLst/>
                    <a:rect l="l" t="t" r="r" b="b"/>
                    <a:pathLst>
                      <a:path w="26009" h="28844" fill="none" extrusionOk="0">
                        <a:moveTo>
                          <a:pt x="26009" y="20743"/>
                        </a:moveTo>
                        <a:lnTo>
                          <a:pt x="24980" y="6320"/>
                        </a:lnTo>
                        <a:lnTo>
                          <a:pt x="11976" y="0"/>
                        </a:lnTo>
                        <a:lnTo>
                          <a:pt x="0" y="8101"/>
                        </a:lnTo>
                        <a:lnTo>
                          <a:pt x="1028" y="22523"/>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157512">
                    <a:off x="7895842" y="2075550"/>
                    <a:ext cx="650192" cy="721089"/>
                  </a:xfrm>
                  <a:custGeom>
                    <a:avLst/>
                    <a:gdLst/>
                    <a:ahLst/>
                    <a:cxnLst/>
                    <a:rect l="l" t="t" r="r" b="b"/>
                    <a:pathLst>
                      <a:path w="26009" h="28845" fill="none" extrusionOk="0">
                        <a:moveTo>
                          <a:pt x="26009" y="20743"/>
                        </a:moveTo>
                        <a:lnTo>
                          <a:pt x="24980" y="6322"/>
                        </a:lnTo>
                        <a:lnTo>
                          <a:pt x="11976" y="1"/>
                        </a:lnTo>
                        <a:lnTo>
                          <a:pt x="0" y="8102"/>
                        </a:lnTo>
                        <a:lnTo>
                          <a:pt x="1029" y="22525"/>
                        </a:lnTo>
                        <a:lnTo>
                          <a:pt x="14032"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157512">
                    <a:off x="3841337" y="2720667"/>
                    <a:ext cx="650192" cy="721114"/>
                  </a:xfrm>
                  <a:custGeom>
                    <a:avLst/>
                    <a:gdLst/>
                    <a:ahLst/>
                    <a:cxnLst/>
                    <a:rect l="l" t="t" r="r" b="b"/>
                    <a:pathLst>
                      <a:path w="26009" h="28846" fill="none" extrusionOk="0">
                        <a:moveTo>
                          <a:pt x="26009" y="20743"/>
                        </a:moveTo>
                        <a:lnTo>
                          <a:pt x="24980" y="6321"/>
                        </a:lnTo>
                        <a:lnTo>
                          <a:pt x="11975" y="0"/>
                        </a:lnTo>
                        <a:lnTo>
                          <a:pt x="0" y="8102"/>
                        </a:lnTo>
                        <a:lnTo>
                          <a:pt x="1029" y="22524"/>
                        </a:lnTo>
                        <a:lnTo>
                          <a:pt x="14032"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157512">
                    <a:off x="4467198" y="2704787"/>
                    <a:ext cx="650217" cy="721114"/>
                  </a:xfrm>
                  <a:custGeom>
                    <a:avLst/>
                    <a:gdLst/>
                    <a:ahLst/>
                    <a:cxnLst/>
                    <a:rect l="l" t="t" r="r" b="b"/>
                    <a:pathLst>
                      <a:path w="26010" h="28846" fill="none" extrusionOk="0">
                        <a:moveTo>
                          <a:pt x="26010" y="20743"/>
                        </a:moveTo>
                        <a:lnTo>
                          <a:pt x="24982" y="6322"/>
                        </a:lnTo>
                        <a:lnTo>
                          <a:pt x="11977" y="1"/>
                        </a:lnTo>
                        <a:lnTo>
                          <a:pt x="1" y="8103"/>
                        </a:lnTo>
                        <a:lnTo>
                          <a:pt x="1030" y="22525"/>
                        </a:lnTo>
                        <a:lnTo>
                          <a:pt x="14033" y="28846"/>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157512">
                    <a:off x="5093107" y="2688958"/>
                    <a:ext cx="650192" cy="721089"/>
                  </a:xfrm>
                  <a:custGeom>
                    <a:avLst/>
                    <a:gdLst/>
                    <a:ahLst/>
                    <a:cxnLst/>
                    <a:rect l="l" t="t" r="r" b="b"/>
                    <a:pathLst>
                      <a:path w="26009" h="28845" fill="none" extrusionOk="0">
                        <a:moveTo>
                          <a:pt x="26008" y="20743"/>
                        </a:moveTo>
                        <a:lnTo>
                          <a:pt x="24980" y="6320"/>
                        </a:lnTo>
                        <a:lnTo>
                          <a:pt x="11976" y="0"/>
                        </a:lnTo>
                        <a:lnTo>
                          <a:pt x="1" y="8102"/>
                        </a:lnTo>
                        <a:lnTo>
                          <a:pt x="1029" y="22523"/>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157512">
                    <a:off x="5718992" y="2673103"/>
                    <a:ext cx="650192" cy="721064"/>
                  </a:xfrm>
                  <a:custGeom>
                    <a:avLst/>
                    <a:gdLst/>
                    <a:ahLst/>
                    <a:cxnLst/>
                    <a:rect l="l" t="t" r="r" b="b"/>
                    <a:pathLst>
                      <a:path w="26009" h="28844" fill="none" extrusionOk="0">
                        <a:moveTo>
                          <a:pt x="26008" y="20743"/>
                        </a:moveTo>
                        <a:lnTo>
                          <a:pt x="24980" y="6321"/>
                        </a:lnTo>
                        <a:lnTo>
                          <a:pt x="11976" y="0"/>
                        </a:lnTo>
                        <a:lnTo>
                          <a:pt x="0" y="8101"/>
                        </a:lnTo>
                        <a:lnTo>
                          <a:pt x="1028" y="22524"/>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157512">
                    <a:off x="6344876" y="2657223"/>
                    <a:ext cx="650167" cy="721114"/>
                  </a:xfrm>
                  <a:custGeom>
                    <a:avLst/>
                    <a:gdLst/>
                    <a:ahLst/>
                    <a:cxnLst/>
                    <a:rect l="l" t="t" r="r" b="b"/>
                    <a:pathLst>
                      <a:path w="26008" h="28846" fill="none" extrusionOk="0">
                        <a:moveTo>
                          <a:pt x="26008" y="20743"/>
                        </a:moveTo>
                        <a:lnTo>
                          <a:pt x="24980" y="6321"/>
                        </a:lnTo>
                        <a:lnTo>
                          <a:pt x="11975" y="1"/>
                        </a:lnTo>
                        <a:lnTo>
                          <a:pt x="0" y="8103"/>
                        </a:lnTo>
                        <a:lnTo>
                          <a:pt x="1028" y="22525"/>
                        </a:lnTo>
                        <a:lnTo>
                          <a:pt x="14032"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157512">
                    <a:off x="6970736" y="2641369"/>
                    <a:ext cx="650217" cy="721114"/>
                  </a:xfrm>
                  <a:custGeom>
                    <a:avLst/>
                    <a:gdLst/>
                    <a:ahLst/>
                    <a:cxnLst/>
                    <a:rect l="l" t="t" r="r" b="b"/>
                    <a:pathLst>
                      <a:path w="26010" h="28846" fill="none" extrusionOk="0">
                        <a:moveTo>
                          <a:pt x="26010" y="20743"/>
                        </a:moveTo>
                        <a:lnTo>
                          <a:pt x="24981" y="6321"/>
                        </a:lnTo>
                        <a:lnTo>
                          <a:pt x="11976" y="0"/>
                        </a:lnTo>
                        <a:lnTo>
                          <a:pt x="1" y="8102"/>
                        </a:lnTo>
                        <a:lnTo>
                          <a:pt x="1029" y="22524"/>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157512">
                    <a:off x="4168001" y="3254751"/>
                    <a:ext cx="650217" cy="721114"/>
                  </a:xfrm>
                  <a:custGeom>
                    <a:avLst/>
                    <a:gdLst/>
                    <a:ahLst/>
                    <a:cxnLst/>
                    <a:rect l="l" t="t" r="r" b="b"/>
                    <a:pathLst>
                      <a:path w="26010" h="28846" fill="none" extrusionOk="0">
                        <a:moveTo>
                          <a:pt x="26009" y="20744"/>
                        </a:moveTo>
                        <a:lnTo>
                          <a:pt x="24980" y="6322"/>
                        </a:lnTo>
                        <a:lnTo>
                          <a:pt x="11977" y="1"/>
                        </a:lnTo>
                        <a:lnTo>
                          <a:pt x="0" y="8103"/>
                        </a:lnTo>
                        <a:lnTo>
                          <a:pt x="1029" y="22525"/>
                        </a:lnTo>
                        <a:lnTo>
                          <a:pt x="14034" y="28846"/>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157512">
                    <a:off x="4793885" y="3238896"/>
                    <a:ext cx="650192" cy="721114"/>
                  </a:xfrm>
                  <a:custGeom>
                    <a:avLst/>
                    <a:gdLst/>
                    <a:ahLst/>
                    <a:cxnLst/>
                    <a:rect l="l" t="t" r="r" b="b"/>
                    <a:pathLst>
                      <a:path w="26009" h="28846" fill="none" extrusionOk="0">
                        <a:moveTo>
                          <a:pt x="26009" y="20743"/>
                        </a:moveTo>
                        <a:lnTo>
                          <a:pt x="24981" y="6321"/>
                        </a:lnTo>
                        <a:lnTo>
                          <a:pt x="11977" y="0"/>
                        </a:lnTo>
                        <a:lnTo>
                          <a:pt x="0" y="8103"/>
                        </a:lnTo>
                        <a:lnTo>
                          <a:pt x="1029" y="22525"/>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157512">
                    <a:off x="5419770" y="3223067"/>
                    <a:ext cx="650192" cy="721064"/>
                  </a:xfrm>
                  <a:custGeom>
                    <a:avLst/>
                    <a:gdLst/>
                    <a:ahLst/>
                    <a:cxnLst/>
                    <a:rect l="l" t="t" r="r" b="b"/>
                    <a:pathLst>
                      <a:path w="26009" h="28844" fill="none" extrusionOk="0">
                        <a:moveTo>
                          <a:pt x="26009" y="20743"/>
                        </a:moveTo>
                        <a:lnTo>
                          <a:pt x="24981" y="6320"/>
                        </a:lnTo>
                        <a:lnTo>
                          <a:pt x="11976" y="0"/>
                        </a:lnTo>
                        <a:lnTo>
                          <a:pt x="1" y="8101"/>
                        </a:lnTo>
                        <a:lnTo>
                          <a:pt x="1029" y="22523"/>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157512">
                    <a:off x="6045654" y="3207187"/>
                    <a:ext cx="650192" cy="721114"/>
                  </a:xfrm>
                  <a:custGeom>
                    <a:avLst/>
                    <a:gdLst/>
                    <a:ahLst/>
                    <a:cxnLst/>
                    <a:rect l="l" t="t" r="r" b="b"/>
                    <a:pathLst>
                      <a:path w="26009" h="28846" fill="none" extrusionOk="0">
                        <a:moveTo>
                          <a:pt x="26008" y="20743"/>
                        </a:moveTo>
                        <a:lnTo>
                          <a:pt x="24980" y="6321"/>
                        </a:lnTo>
                        <a:lnTo>
                          <a:pt x="11976" y="1"/>
                        </a:lnTo>
                        <a:lnTo>
                          <a:pt x="1" y="8102"/>
                        </a:lnTo>
                        <a:lnTo>
                          <a:pt x="1029" y="22525"/>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157512">
                    <a:off x="3868779" y="3804714"/>
                    <a:ext cx="650217" cy="721114"/>
                  </a:xfrm>
                  <a:custGeom>
                    <a:avLst/>
                    <a:gdLst/>
                    <a:ahLst/>
                    <a:cxnLst/>
                    <a:rect l="l" t="t" r="r" b="b"/>
                    <a:pathLst>
                      <a:path w="26010" h="28846" fill="none" extrusionOk="0">
                        <a:moveTo>
                          <a:pt x="26010" y="20744"/>
                        </a:moveTo>
                        <a:lnTo>
                          <a:pt x="24982" y="6322"/>
                        </a:lnTo>
                        <a:lnTo>
                          <a:pt x="11977" y="1"/>
                        </a:lnTo>
                        <a:lnTo>
                          <a:pt x="1" y="8102"/>
                        </a:lnTo>
                        <a:lnTo>
                          <a:pt x="1030" y="22525"/>
                        </a:lnTo>
                        <a:lnTo>
                          <a:pt x="14034" y="28846"/>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157512">
                    <a:off x="4494689" y="3788860"/>
                    <a:ext cx="650192" cy="721114"/>
                  </a:xfrm>
                  <a:custGeom>
                    <a:avLst/>
                    <a:gdLst/>
                    <a:ahLst/>
                    <a:cxnLst/>
                    <a:rect l="l" t="t" r="r" b="b"/>
                    <a:pathLst>
                      <a:path w="26009" h="28846" fill="none" extrusionOk="0">
                        <a:moveTo>
                          <a:pt x="26008" y="20743"/>
                        </a:moveTo>
                        <a:lnTo>
                          <a:pt x="24980" y="6321"/>
                        </a:lnTo>
                        <a:lnTo>
                          <a:pt x="11976" y="1"/>
                        </a:lnTo>
                        <a:lnTo>
                          <a:pt x="1" y="8103"/>
                        </a:lnTo>
                        <a:lnTo>
                          <a:pt x="1029" y="22525"/>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rot="157512">
                    <a:off x="5120574" y="3773006"/>
                    <a:ext cx="650192" cy="721089"/>
                  </a:xfrm>
                  <a:custGeom>
                    <a:avLst/>
                    <a:gdLst/>
                    <a:ahLst/>
                    <a:cxnLst/>
                    <a:rect l="l" t="t" r="r" b="b"/>
                    <a:pathLst>
                      <a:path w="26009" h="28845" fill="none" extrusionOk="0">
                        <a:moveTo>
                          <a:pt x="26008" y="20744"/>
                        </a:moveTo>
                        <a:lnTo>
                          <a:pt x="24980" y="6321"/>
                        </a:lnTo>
                        <a:lnTo>
                          <a:pt x="11976" y="0"/>
                        </a:lnTo>
                        <a:lnTo>
                          <a:pt x="0" y="8102"/>
                        </a:lnTo>
                        <a:lnTo>
                          <a:pt x="1028" y="22524"/>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2"/>
                <p:cNvSpPr/>
                <p:nvPr/>
              </p:nvSpPr>
              <p:spPr>
                <a:xfrm rot="157512">
                  <a:off x="6228998" y="4446717"/>
                  <a:ext cx="57072" cy="57047"/>
                </a:xfrm>
                <a:custGeom>
                  <a:avLst/>
                  <a:gdLst/>
                  <a:ahLst/>
                  <a:cxnLst/>
                  <a:rect l="l" t="t" r="r" b="b"/>
                  <a:pathLst>
                    <a:path w="2283" h="2282" extrusionOk="0">
                      <a:moveTo>
                        <a:pt x="1142" y="0"/>
                      </a:moveTo>
                      <a:cubicBezTo>
                        <a:pt x="512" y="0"/>
                        <a:pt x="1" y="511"/>
                        <a:pt x="1" y="1141"/>
                      </a:cubicBezTo>
                      <a:cubicBezTo>
                        <a:pt x="1" y="1771"/>
                        <a:pt x="512" y="2281"/>
                        <a:pt x="1142" y="2281"/>
                      </a:cubicBezTo>
                      <a:cubicBezTo>
                        <a:pt x="1772" y="2281"/>
                        <a:pt x="2283" y="1772"/>
                        <a:pt x="2283" y="1141"/>
                      </a:cubicBezTo>
                      <a:cubicBezTo>
                        <a:pt x="2283" y="511"/>
                        <a:pt x="1772" y="0"/>
                        <a:pt x="1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rot="157512">
                  <a:off x="9351770" y="4005108"/>
                  <a:ext cx="57047" cy="57072"/>
                </a:xfrm>
                <a:custGeom>
                  <a:avLst/>
                  <a:gdLst/>
                  <a:ahLst/>
                  <a:cxnLst/>
                  <a:rect l="l" t="t" r="r" b="b"/>
                  <a:pathLst>
                    <a:path w="2282" h="2283" extrusionOk="0">
                      <a:moveTo>
                        <a:pt x="1141" y="0"/>
                      </a:moveTo>
                      <a:cubicBezTo>
                        <a:pt x="511" y="0"/>
                        <a:pt x="0" y="511"/>
                        <a:pt x="0" y="1141"/>
                      </a:cubicBezTo>
                      <a:cubicBezTo>
                        <a:pt x="0" y="1772"/>
                        <a:pt x="511" y="2282"/>
                        <a:pt x="1141" y="2282"/>
                      </a:cubicBezTo>
                      <a:cubicBezTo>
                        <a:pt x="1771" y="2282"/>
                        <a:pt x="2281" y="1772"/>
                        <a:pt x="2281" y="1141"/>
                      </a:cubicBezTo>
                      <a:cubicBezTo>
                        <a:pt x="2281" y="511"/>
                        <a:pt x="1771" y="0"/>
                        <a:pt x="1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157512">
                  <a:off x="8403706" y="3847890"/>
                  <a:ext cx="57072" cy="57047"/>
                </a:xfrm>
                <a:custGeom>
                  <a:avLst/>
                  <a:gdLst/>
                  <a:ahLst/>
                  <a:cxnLst/>
                  <a:rect l="l" t="t" r="r" b="b"/>
                  <a:pathLst>
                    <a:path w="2283" h="2282" extrusionOk="0">
                      <a:moveTo>
                        <a:pt x="1141" y="1"/>
                      </a:moveTo>
                      <a:cubicBezTo>
                        <a:pt x="511" y="1"/>
                        <a:pt x="0" y="511"/>
                        <a:pt x="0" y="1141"/>
                      </a:cubicBezTo>
                      <a:cubicBezTo>
                        <a:pt x="0" y="1771"/>
                        <a:pt x="511" y="2282"/>
                        <a:pt x="1141" y="2282"/>
                      </a:cubicBezTo>
                      <a:cubicBezTo>
                        <a:pt x="1771" y="2282"/>
                        <a:pt x="2282" y="1771"/>
                        <a:pt x="2282" y="1141"/>
                      </a:cubicBezTo>
                      <a:cubicBezTo>
                        <a:pt x="2282" y="511"/>
                        <a:pt x="1771" y="1"/>
                        <a:pt x="1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rot="157512">
                  <a:off x="8124633" y="5115580"/>
                  <a:ext cx="57047" cy="57047"/>
                </a:xfrm>
                <a:custGeom>
                  <a:avLst/>
                  <a:gdLst/>
                  <a:ahLst/>
                  <a:cxnLst/>
                  <a:rect l="l" t="t" r="r" b="b"/>
                  <a:pathLst>
                    <a:path w="2282" h="2282" extrusionOk="0">
                      <a:moveTo>
                        <a:pt x="1140" y="0"/>
                      </a:moveTo>
                      <a:cubicBezTo>
                        <a:pt x="511" y="0"/>
                        <a:pt x="0" y="511"/>
                        <a:pt x="0" y="1141"/>
                      </a:cubicBezTo>
                      <a:cubicBezTo>
                        <a:pt x="0" y="1771"/>
                        <a:pt x="510" y="2281"/>
                        <a:pt x="1140" y="2281"/>
                      </a:cubicBezTo>
                      <a:cubicBezTo>
                        <a:pt x="1771" y="2281"/>
                        <a:pt x="2281" y="1771"/>
                        <a:pt x="2281" y="1141"/>
                      </a:cubicBezTo>
                      <a:cubicBezTo>
                        <a:pt x="2281" y="511"/>
                        <a:pt x="1771" y="0"/>
                        <a:pt x="1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rot="157512">
                  <a:off x="6574005" y="5703526"/>
                  <a:ext cx="57072" cy="57047"/>
                </a:xfrm>
                <a:custGeom>
                  <a:avLst/>
                  <a:gdLst/>
                  <a:ahLst/>
                  <a:cxnLst/>
                  <a:rect l="l" t="t" r="r" b="b"/>
                  <a:pathLst>
                    <a:path w="2283" h="2282" extrusionOk="0">
                      <a:moveTo>
                        <a:pt x="1141" y="1"/>
                      </a:moveTo>
                      <a:cubicBezTo>
                        <a:pt x="511" y="1"/>
                        <a:pt x="0" y="511"/>
                        <a:pt x="0" y="1141"/>
                      </a:cubicBezTo>
                      <a:cubicBezTo>
                        <a:pt x="0" y="1771"/>
                        <a:pt x="511" y="2282"/>
                        <a:pt x="1141" y="2282"/>
                      </a:cubicBezTo>
                      <a:cubicBezTo>
                        <a:pt x="1771" y="2282"/>
                        <a:pt x="2282" y="1771"/>
                        <a:pt x="2282" y="1141"/>
                      </a:cubicBezTo>
                      <a:cubicBezTo>
                        <a:pt x="2282" y="511"/>
                        <a:pt x="1771" y="1"/>
                        <a:pt x="1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157512">
                  <a:off x="5957267" y="6080755"/>
                  <a:ext cx="57072" cy="57047"/>
                </a:xfrm>
                <a:custGeom>
                  <a:avLst/>
                  <a:gdLst/>
                  <a:ahLst/>
                  <a:cxnLst/>
                  <a:rect l="l" t="t" r="r" b="b"/>
                  <a:pathLst>
                    <a:path w="2283" h="2282" extrusionOk="0">
                      <a:moveTo>
                        <a:pt x="1141" y="0"/>
                      </a:moveTo>
                      <a:cubicBezTo>
                        <a:pt x="511" y="0"/>
                        <a:pt x="0" y="510"/>
                        <a:pt x="0" y="1140"/>
                      </a:cubicBezTo>
                      <a:cubicBezTo>
                        <a:pt x="0" y="1770"/>
                        <a:pt x="511" y="2281"/>
                        <a:pt x="1141" y="2281"/>
                      </a:cubicBezTo>
                      <a:cubicBezTo>
                        <a:pt x="1771" y="2281"/>
                        <a:pt x="2282" y="1770"/>
                        <a:pt x="2282" y="1140"/>
                      </a:cubicBezTo>
                      <a:cubicBezTo>
                        <a:pt x="2282" y="510"/>
                        <a:pt x="1771" y="0"/>
                        <a:pt x="1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rot="157512">
                  <a:off x="5929801" y="4996682"/>
                  <a:ext cx="57072" cy="57047"/>
                </a:xfrm>
                <a:custGeom>
                  <a:avLst/>
                  <a:gdLst/>
                  <a:ahLst/>
                  <a:cxnLst/>
                  <a:rect l="l" t="t" r="r" b="b"/>
                  <a:pathLst>
                    <a:path w="2283" h="2282" extrusionOk="0">
                      <a:moveTo>
                        <a:pt x="1142" y="0"/>
                      </a:moveTo>
                      <a:cubicBezTo>
                        <a:pt x="511" y="0"/>
                        <a:pt x="1" y="510"/>
                        <a:pt x="1" y="1140"/>
                      </a:cubicBezTo>
                      <a:cubicBezTo>
                        <a:pt x="1" y="1771"/>
                        <a:pt x="511" y="2281"/>
                        <a:pt x="1142" y="2281"/>
                      </a:cubicBezTo>
                      <a:cubicBezTo>
                        <a:pt x="1772" y="2281"/>
                        <a:pt x="2283" y="1771"/>
                        <a:pt x="2283" y="1140"/>
                      </a:cubicBezTo>
                      <a:cubicBezTo>
                        <a:pt x="2283" y="510"/>
                        <a:pt x="1772" y="0"/>
                        <a:pt x="1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rot="157512">
                  <a:off x="9015730" y="3465389"/>
                  <a:ext cx="57047" cy="57072"/>
                </a:xfrm>
                <a:custGeom>
                  <a:avLst/>
                  <a:gdLst/>
                  <a:ahLst/>
                  <a:cxnLst/>
                  <a:rect l="l" t="t" r="r" b="b"/>
                  <a:pathLst>
                    <a:path w="2282" h="2283" extrusionOk="0">
                      <a:moveTo>
                        <a:pt x="1142" y="0"/>
                      </a:moveTo>
                      <a:cubicBezTo>
                        <a:pt x="512" y="0"/>
                        <a:pt x="1" y="511"/>
                        <a:pt x="1" y="1141"/>
                      </a:cubicBezTo>
                      <a:cubicBezTo>
                        <a:pt x="1" y="1771"/>
                        <a:pt x="512" y="2282"/>
                        <a:pt x="1142" y="2282"/>
                      </a:cubicBezTo>
                      <a:cubicBezTo>
                        <a:pt x="1771" y="2282"/>
                        <a:pt x="2282" y="1771"/>
                        <a:pt x="2282" y="1141"/>
                      </a:cubicBezTo>
                      <a:cubicBezTo>
                        <a:pt x="2282" y="511"/>
                        <a:pt x="1771" y="0"/>
                        <a:pt x="1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6" name="Google Shape;96;p2"/>
            <p:cNvSpPr/>
            <p:nvPr/>
          </p:nvSpPr>
          <p:spPr>
            <a:xfrm rot="157512">
              <a:off x="8799542" y="3225845"/>
              <a:ext cx="57022" cy="57072"/>
            </a:xfrm>
            <a:custGeom>
              <a:avLst/>
              <a:gdLst/>
              <a:ahLst/>
              <a:cxnLst/>
              <a:rect l="l" t="t" r="r" b="b"/>
              <a:pathLst>
                <a:path w="2281" h="2283" extrusionOk="0">
                  <a:moveTo>
                    <a:pt x="1141" y="1"/>
                  </a:moveTo>
                  <a:cubicBezTo>
                    <a:pt x="511" y="1"/>
                    <a:pt x="0" y="512"/>
                    <a:pt x="0" y="1142"/>
                  </a:cubicBezTo>
                  <a:cubicBezTo>
                    <a:pt x="0" y="1772"/>
                    <a:pt x="511" y="2283"/>
                    <a:pt x="1141" y="2283"/>
                  </a:cubicBezTo>
                  <a:cubicBezTo>
                    <a:pt x="1771" y="2283"/>
                    <a:pt x="2281" y="1772"/>
                    <a:pt x="2281" y="1142"/>
                  </a:cubicBezTo>
                  <a:cubicBezTo>
                    <a:pt x="2281" y="512"/>
                    <a:pt x="1771" y="1"/>
                    <a:pt x="1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rot="157512">
              <a:off x="5710335" y="4761896"/>
              <a:ext cx="57072" cy="57072"/>
            </a:xfrm>
            <a:custGeom>
              <a:avLst/>
              <a:gdLst/>
              <a:ahLst/>
              <a:cxnLst/>
              <a:rect l="l" t="t" r="r" b="b"/>
              <a:pathLst>
                <a:path w="2283" h="2283" extrusionOk="0">
                  <a:moveTo>
                    <a:pt x="1141" y="1"/>
                  </a:moveTo>
                  <a:cubicBezTo>
                    <a:pt x="511" y="1"/>
                    <a:pt x="0" y="511"/>
                    <a:pt x="0" y="1142"/>
                  </a:cubicBezTo>
                  <a:cubicBezTo>
                    <a:pt x="0" y="1772"/>
                    <a:pt x="511" y="2283"/>
                    <a:pt x="1141" y="2283"/>
                  </a:cubicBezTo>
                  <a:cubicBezTo>
                    <a:pt x="1771" y="2283"/>
                    <a:pt x="2282" y="1772"/>
                    <a:pt x="2282" y="1142"/>
                  </a:cubicBezTo>
                  <a:cubicBezTo>
                    <a:pt x="2282" y="511"/>
                    <a:pt x="1771" y="1"/>
                    <a:pt x="1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rot="157512">
              <a:off x="7885492" y="4168682"/>
              <a:ext cx="57047" cy="57047"/>
            </a:xfrm>
            <a:custGeom>
              <a:avLst/>
              <a:gdLst/>
              <a:ahLst/>
              <a:cxnLst/>
              <a:rect l="l" t="t" r="r" b="b"/>
              <a:pathLst>
                <a:path w="2282" h="2282" extrusionOk="0">
                  <a:moveTo>
                    <a:pt x="1141" y="0"/>
                  </a:moveTo>
                  <a:cubicBezTo>
                    <a:pt x="511" y="0"/>
                    <a:pt x="0" y="511"/>
                    <a:pt x="0" y="1141"/>
                  </a:cubicBezTo>
                  <a:cubicBezTo>
                    <a:pt x="0" y="1770"/>
                    <a:pt x="511" y="2281"/>
                    <a:pt x="1141" y="2281"/>
                  </a:cubicBezTo>
                  <a:cubicBezTo>
                    <a:pt x="1772" y="2281"/>
                    <a:pt x="2281" y="1770"/>
                    <a:pt x="2281" y="1141"/>
                  </a:cubicBezTo>
                  <a:cubicBezTo>
                    <a:pt x="2281" y="511"/>
                    <a:pt x="1772" y="0"/>
                    <a:pt x="1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3"/>
        <p:cNvGrpSpPr/>
        <p:nvPr/>
      </p:nvGrpSpPr>
      <p:grpSpPr>
        <a:xfrm>
          <a:off x="0" y="0"/>
          <a:ext cx="0" cy="0"/>
          <a:chOff x="0" y="0"/>
          <a:chExt cx="0" cy="0"/>
        </a:xfrm>
      </p:grpSpPr>
      <p:sp>
        <p:nvSpPr>
          <p:cNvPr id="244" name="Google Shape;244;p7"/>
          <p:cNvSpPr txBox="1">
            <a:spLocks noGrp="1"/>
          </p:cNvSpPr>
          <p:nvPr>
            <p:ph type="title"/>
          </p:nvPr>
        </p:nvSpPr>
        <p:spPr>
          <a:xfrm>
            <a:off x="4135975" y="1757900"/>
            <a:ext cx="42948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45" name="Google Shape;245;p7"/>
          <p:cNvSpPr txBox="1">
            <a:spLocks noGrp="1"/>
          </p:cNvSpPr>
          <p:nvPr>
            <p:ph type="subTitle" idx="1"/>
          </p:nvPr>
        </p:nvSpPr>
        <p:spPr>
          <a:xfrm>
            <a:off x="4135975" y="2330600"/>
            <a:ext cx="4294800" cy="122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grpSp>
        <p:nvGrpSpPr>
          <p:cNvPr id="246" name="Google Shape;246;p7"/>
          <p:cNvGrpSpPr/>
          <p:nvPr/>
        </p:nvGrpSpPr>
        <p:grpSpPr>
          <a:xfrm>
            <a:off x="5478864" y="2056701"/>
            <a:ext cx="5036265" cy="4113315"/>
            <a:chOff x="4780389" y="2513201"/>
            <a:chExt cx="5036265" cy="4113315"/>
          </a:xfrm>
        </p:grpSpPr>
        <p:grpSp>
          <p:nvGrpSpPr>
            <p:cNvPr id="247" name="Google Shape;247;p7"/>
            <p:cNvGrpSpPr/>
            <p:nvPr/>
          </p:nvGrpSpPr>
          <p:grpSpPr>
            <a:xfrm>
              <a:off x="4780389" y="2513201"/>
              <a:ext cx="5036265" cy="4113315"/>
              <a:chOff x="4673664" y="2214101"/>
              <a:chExt cx="5036265" cy="4113315"/>
            </a:xfrm>
          </p:grpSpPr>
          <p:sp>
            <p:nvSpPr>
              <p:cNvPr id="248" name="Google Shape;248;p7"/>
              <p:cNvSpPr/>
              <p:nvPr/>
            </p:nvSpPr>
            <p:spPr>
              <a:xfrm rot="157512">
                <a:off x="9047033" y="4559649"/>
                <a:ext cx="57072" cy="57047"/>
              </a:xfrm>
              <a:custGeom>
                <a:avLst/>
                <a:gdLst/>
                <a:ahLst/>
                <a:cxnLst/>
                <a:rect l="l" t="t" r="r" b="b"/>
                <a:pathLst>
                  <a:path w="2283" h="2282" extrusionOk="0">
                    <a:moveTo>
                      <a:pt x="1141" y="1"/>
                    </a:moveTo>
                    <a:cubicBezTo>
                      <a:pt x="511" y="1"/>
                      <a:pt x="0" y="512"/>
                      <a:pt x="0" y="1142"/>
                    </a:cubicBezTo>
                    <a:cubicBezTo>
                      <a:pt x="0" y="1771"/>
                      <a:pt x="511" y="2282"/>
                      <a:pt x="1141" y="2282"/>
                    </a:cubicBezTo>
                    <a:cubicBezTo>
                      <a:pt x="1771" y="2282"/>
                      <a:pt x="2282" y="1771"/>
                      <a:pt x="2282" y="1142"/>
                    </a:cubicBezTo>
                    <a:cubicBezTo>
                      <a:pt x="2282" y="512"/>
                      <a:pt x="1771" y="1"/>
                      <a:pt x="1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 name="Google Shape;249;p7"/>
              <p:cNvGrpSpPr/>
              <p:nvPr/>
            </p:nvGrpSpPr>
            <p:grpSpPr>
              <a:xfrm>
                <a:off x="4673664" y="2214101"/>
                <a:ext cx="5036265" cy="4113315"/>
                <a:chOff x="4673664" y="2214101"/>
                <a:chExt cx="5036265" cy="4113315"/>
              </a:xfrm>
            </p:grpSpPr>
            <p:grpSp>
              <p:nvGrpSpPr>
                <p:cNvPr id="250" name="Google Shape;250;p7"/>
                <p:cNvGrpSpPr/>
                <p:nvPr/>
              </p:nvGrpSpPr>
              <p:grpSpPr>
                <a:xfrm>
                  <a:off x="4673664" y="2214101"/>
                  <a:ext cx="5036265" cy="4113315"/>
                  <a:chOff x="3825164" y="427026"/>
                  <a:chExt cx="5036265" cy="4113315"/>
                </a:xfrm>
              </p:grpSpPr>
              <p:sp>
                <p:nvSpPr>
                  <p:cNvPr id="251" name="Google Shape;251;p7"/>
                  <p:cNvSpPr/>
                  <p:nvPr/>
                </p:nvSpPr>
                <p:spPr>
                  <a:xfrm rot="157512">
                    <a:off x="6915828" y="473247"/>
                    <a:ext cx="650167" cy="721089"/>
                  </a:xfrm>
                  <a:custGeom>
                    <a:avLst/>
                    <a:gdLst/>
                    <a:ahLst/>
                    <a:cxnLst/>
                    <a:rect l="l" t="t" r="r" b="b"/>
                    <a:pathLst>
                      <a:path w="26008" h="28845" fill="none" extrusionOk="0">
                        <a:moveTo>
                          <a:pt x="26008" y="20744"/>
                        </a:moveTo>
                        <a:lnTo>
                          <a:pt x="24980" y="6321"/>
                        </a:lnTo>
                        <a:lnTo>
                          <a:pt x="11976" y="1"/>
                        </a:lnTo>
                        <a:lnTo>
                          <a:pt x="0" y="8102"/>
                        </a:lnTo>
                        <a:lnTo>
                          <a:pt x="1028" y="22524"/>
                        </a:lnTo>
                        <a:lnTo>
                          <a:pt x="14032"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rot="157512">
                    <a:off x="7541687" y="457392"/>
                    <a:ext cx="650192" cy="721114"/>
                  </a:xfrm>
                  <a:custGeom>
                    <a:avLst/>
                    <a:gdLst/>
                    <a:ahLst/>
                    <a:cxnLst/>
                    <a:rect l="l" t="t" r="r" b="b"/>
                    <a:pathLst>
                      <a:path w="26009" h="28846" fill="none" extrusionOk="0">
                        <a:moveTo>
                          <a:pt x="26009" y="20743"/>
                        </a:moveTo>
                        <a:lnTo>
                          <a:pt x="24981" y="6321"/>
                        </a:lnTo>
                        <a:lnTo>
                          <a:pt x="11976" y="1"/>
                        </a:lnTo>
                        <a:lnTo>
                          <a:pt x="1" y="8102"/>
                        </a:lnTo>
                        <a:lnTo>
                          <a:pt x="1029" y="22525"/>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rot="157512">
                    <a:off x="8167572" y="441537"/>
                    <a:ext cx="650192" cy="721089"/>
                  </a:xfrm>
                  <a:custGeom>
                    <a:avLst/>
                    <a:gdLst/>
                    <a:ahLst/>
                    <a:cxnLst/>
                    <a:rect l="l" t="t" r="r" b="b"/>
                    <a:pathLst>
                      <a:path w="26009" h="28845" fill="none" extrusionOk="0">
                        <a:moveTo>
                          <a:pt x="26008" y="20743"/>
                        </a:moveTo>
                        <a:lnTo>
                          <a:pt x="24980" y="6321"/>
                        </a:lnTo>
                        <a:lnTo>
                          <a:pt x="11976" y="0"/>
                        </a:lnTo>
                        <a:lnTo>
                          <a:pt x="1" y="8102"/>
                        </a:lnTo>
                        <a:lnTo>
                          <a:pt x="1029" y="22524"/>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rot="157512">
                    <a:off x="7242491" y="1007356"/>
                    <a:ext cx="650192" cy="721089"/>
                  </a:xfrm>
                  <a:custGeom>
                    <a:avLst/>
                    <a:gdLst/>
                    <a:ahLst/>
                    <a:cxnLst/>
                    <a:rect l="l" t="t" r="r" b="b"/>
                    <a:pathLst>
                      <a:path w="26009" h="28845" fill="none" extrusionOk="0">
                        <a:moveTo>
                          <a:pt x="26008" y="20743"/>
                        </a:moveTo>
                        <a:lnTo>
                          <a:pt x="24980" y="6321"/>
                        </a:lnTo>
                        <a:lnTo>
                          <a:pt x="11976" y="1"/>
                        </a:lnTo>
                        <a:lnTo>
                          <a:pt x="0" y="8102"/>
                        </a:lnTo>
                        <a:lnTo>
                          <a:pt x="1028" y="22525"/>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rot="157512">
                    <a:off x="7868375" y="991501"/>
                    <a:ext cx="650167" cy="721089"/>
                  </a:xfrm>
                  <a:custGeom>
                    <a:avLst/>
                    <a:gdLst/>
                    <a:ahLst/>
                    <a:cxnLst/>
                    <a:rect l="l" t="t" r="r" b="b"/>
                    <a:pathLst>
                      <a:path w="26008" h="28845" fill="none" extrusionOk="0">
                        <a:moveTo>
                          <a:pt x="26008" y="20743"/>
                        </a:moveTo>
                        <a:lnTo>
                          <a:pt x="24980" y="6321"/>
                        </a:lnTo>
                        <a:lnTo>
                          <a:pt x="11976" y="0"/>
                        </a:lnTo>
                        <a:lnTo>
                          <a:pt x="0" y="8102"/>
                        </a:lnTo>
                        <a:lnTo>
                          <a:pt x="1028" y="22524"/>
                        </a:lnTo>
                        <a:lnTo>
                          <a:pt x="14032"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rot="157512">
                    <a:off x="6943294" y="1557320"/>
                    <a:ext cx="650167" cy="721089"/>
                  </a:xfrm>
                  <a:custGeom>
                    <a:avLst/>
                    <a:gdLst/>
                    <a:ahLst/>
                    <a:cxnLst/>
                    <a:rect l="l" t="t" r="r" b="b"/>
                    <a:pathLst>
                      <a:path w="26008" h="28845" fill="none" extrusionOk="0">
                        <a:moveTo>
                          <a:pt x="26008" y="20743"/>
                        </a:moveTo>
                        <a:lnTo>
                          <a:pt x="24980" y="6320"/>
                        </a:lnTo>
                        <a:lnTo>
                          <a:pt x="11975" y="1"/>
                        </a:lnTo>
                        <a:lnTo>
                          <a:pt x="0" y="8102"/>
                        </a:lnTo>
                        <a:lnTo>
                          <a:pt x="1028" y="22524"/>
                        </a:lnTo>
                        <a:lnTo>
                          <a:pt x="14032"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rot="157512">
                    <a:off x="7569154" y="1541466"/>
                    <a:ext cx="650217" cy="721064"/>
                  </a:xfrm>
                  <a:custGeom>
                    <a:avLst/>
                    <a:gdLst/>
                    <a:ahLst/>
                    <a:cxnLst/>
                    <a:rect l="l" t="t" r="r" b="b"/>
                    <a:pathLst>
                      <a:path w="26010" h="28844" fill="none" extrusionOk="0">
                        <a:moveTo>
                          <a:pt x="26009" y="20743"/>
                        </a:moveTo>
                        <a:lnTo>
                          <a:pt x="24980" y="6321"/>
                        </a:lnTo>
                        <a:lnTo>
                          <a:pt x="11976" y="0"/>
                        </a:lnTo>
                        <a:lnTo>
                          <a:pt x="1" y="8101"/>
                        </a:lnTo>
                        <a:lnTo>
                          <a:pt x="1029" y="22524"/>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rot="157512">
                    <a:off x="8195039" y="1525586"/>
                    <a:ext cx="650217" cy="721114"/>
                  </a:xfrm>
                  <a:custGeom>
                    <a:avLst/>
                    <a:gdLst/>
                    <a:ahLst/>
                    <a:cxnLst/>
                    <a:rect l="l" t="t" r="r" b="b"/>
                    <a:pathLst>
                      <a:path w="26010" h="28846" fill="none" extrusionOk="0">
                        <a:moveTo>
                          <a:pt x="26009" y="20743"/>
                        </a:moveTo>
                        <a:lnTo>
                          <a:pt x="24980" y="6322"/>
                        </a:lnTo>
                        <a:lnTo>
                          <a:pt x="11976" y="1"/>
                        </a:lnTo>
                        <a:lnTo>
                          <a:pt x="0" y="8103"/>
                        </a:lnTo>
                        <a:lnTo>
                          <a:pt x="1029" y="22525"/>
                        </a:lnTo>
                        <a:lnTo>
                          <a:pt x="14033" y="28846"/>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rot="157512">
                    <a:off x="4140535" y="2170703"/>
                    <a:ext cx="650217" cy="721089"/>
                  </a:xfrm>
                  <a:custGeom>
                    <a:avLst/>
                    <a:gdLst/>
                    <a:ahLst/>
                    <a:cxnLst/>
                    <a:rect l="l" t="t" r="r" b="b"/>
                    <a:pathLst>
                      <a:path w="26010" h="28845" fill="none" extrusionOk="0">
                        <a:moveTo>
                          <a:pt x="26009" y="20743"/>
                        </a:moveTo>
                        <a:lnTo>
                          <a:pt x="24980" y="6321"/>
                        </a:lnTo>
                        <a:lnTo>
                          <a:pt x="11977" y="0"/>
                        </a:lnTo>
                        <a:lnTo>
                          <a:pt x="1" y="8102"/>
                        </a:lnTo>
                        <a:lnTo>
                          <a:pt x="1028" y="22524"/>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p:nvPr/>
                </p:nvSpPr>
                <p:spPr>
                  <a:xfrm rot="157512">
                    <a:off x="4766419" y="2154848"/>
                    <a:ext cx="650192" cy="721089"/>
                  </a:xfrm>
                  <a:custGeom>
                    <a:avLst/>
                    <a:gdLst/>
                    <a:ahLst/>
                    <a:cxnLst/>
                    <a:rect l="l" t="t" r="r" b="b"/>
                    <a:pathLst>
                      <a:path w="26009" h="28845" fill="none" extrusionOk="0">
                        <a:moveTo>
                          <a:pt x="26009" y="20743"/>
                        </a:moveTo>
                        <a:lnTo>
                          <a:pt x="24980" y="6321"/>
                        </a:lnTo>
                        <a:lnTo>
                          <a:pt x="11977" y="1"/>
                        </a:lnTo>
                        <a:lnTo>
                          <a:pt x="0" y="8102"/>
                        </a:lnTo>
                        <a:lnTo>
                          <a:pt x="1029" y="22524"/>
                        </a:lnTo>
                        <a:lnTo>
                          <a:pt x="14034"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rot="157512">
                    <a:off x="5392303" y="2138993"/>
                    <a:ext cx="650192" cy="721089"/>
                  </a:xfrm>
                  <a:custGeom>
                    <a:avLst/>
                    <a:gdLst/>
                    <a:ahLst/>
                    <a:cxnLst/>
                    <a:rect l="l" t="t" r="r" b="b"/>
                    <a:pathLst>
                      <a:path w="26009" h="28845" fill="none" extrusionOk="0">
                        <a:moveTo>
                          <a:pt x="26009" y="20743"/>
                        </a:moveTo>
                        <a:lnTo>
                          <a:pt x="24981" y="6321"/>
                        </a:lnTo>
                        <a:lnTo>
                          <a:pt x="11976" y="0"/>
                        </a:lnTo>
                        <a:lnTo>
                          <a:pt x="0" y="8102"/>
                        </a:lnTo>
                        <a:lnTo>
                          <a:pt x="1029" y="22524"/>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rot="157512">
                    <a:off x="6018188" y="2123139"/>
                    <a:ext cx="650192" cy="721089"/>
                  </a:xfrm>
                  <a:custGeom>
                    <a:avLst/>
                    <a:gdLst/>
                    <a:ahLst/>
                    <a:cxnLst/>
                    <a:rect l="l" t="t" r="r" b="b"/>
                    <a:pathLst>
                      <a:path w="26009" h="28845" fill="none" extrusionOk="0">
                        <a:moveTo>
                          <a:pt x="26008" y="20743"/>
                        </a:moveTo>
                        <a:lnTo>
                          <a:pt x="24981" y="6321"/>
                        </a:lnTo>
                        <a:lnTo>
                          <a:pt x="11976" y="0"/>
                        </a:lnTo>
                        <a:lnTo>
                          <a:pt x="1" y="8102"/>
                        </a:lnTo>
                        <a:lnTo>
                          <a:pt x="1029" y="22524"/>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7"/>
                  <p:cNvSpPr/>
                  <p:nvPr/>
                </p:nvSpPr>
                <p:spPr>
                  <a:xfrm rot="157512">
                    <a:off x="6644073" y="2107259"/>
                    <a:ext cx="650192" cy="721114"/>
                  </a:xfrm>
                  <a:custGeom>
                    <a:avLst/>
                    <a:gdLst/>
                    <a:ahLst/>
                    <a:cxnLst/>
                    <a:rect l="l" t="t" r="r" b="b"/>
                    <a:pathLst>
                      <a:path w="26009" h="28846" fill="none" extrusionOk="0">
                        <a:moveTo>
                          <a:pt x="26008" y="20743"/>
                        </a:moveTo>
                        <a:lnTo>
                          <a:pt x="24980" y="6321"/>
                        </a:lnTo>
                        <a:lnTo>
                          <a:pt x="11976" y="1"/>
                        </a:lnTo>
                        <a:lnTo>
                          <a:pt x="1" y="8103"/>
                        </a:lnTo>
                        <a:lnTo>
                          <a:pt x="1028" y="22525"/>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7"/>
                  <p:cNvSpPr/>
                  <p:nvPr/>
                </p:nvSpPr>
                <p:spPr>
                  <a:xfrm rot="157512">
                    <a:off x="7269957" y="2091430"/>
                    <a:ext cx="650192" cy="721064"/>
                  </a:xfrm>
                  <a:custGeom>
                    <a:avLst/>
                    <a:gdLst/>
                    <a:ahLst/>
                    <a:cxnLst/>
                    <a:rect l="l" t="t" r="r" b="b"/>
                    <a:pathLst>
                      <a:path w="26009" h="28844" fill="none" extrusionOk="0">
                        <a:moveTo>
                          <a:pt x="26009" y="20743"/>
                        </a:moveTo>
                        <a:lnTo>
                          <a:pt x="24980" y="6320"/>
                        </a:lnTo>
                        <a:lnTo>
                          <a:pt x="11976" y="0"/>
                        </a:lnTo>
                        <a:lnTo>
                          <a:pt x="0" y="8101"/>
                        </a:lnTo>
                        <a:lnTo>
                          <a:pt x="1028" y="22523"/>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rot="157512">
                    <a:off x="7895842" y="2075550"/>
                    <a:ext cx="650192" cy="721089"/>
                  </a:xfrm>
                  <a:custGeom>
                    <a:avLst/>
                    <a:gdLst/>
                    <a:ahLst/>
                    <a:cxnLst/>
                    <a:rect l="l" t="t" r="r" b="b"/>
                    <a:pathLst>
                      <a:path w="26009" h="28845" fill="none" extrusionOk="0">
                        <a:moveTo>
                          <a:pt x="26009" y="20743"/>
                        </a:moveTo>
                        <a:lnTo>
                          <a:pt x="24980" y="6322"/>
                        </a:lnTo>
                        <a:lnTo>
                          <a:pt x="11976" y="1"/>
                        </a:lnTo>
                        <a:lnTo>
                          <a:pt x="0" y="8102"/>
                        </a:lnTo>
                        <a:lnTo>
                          <a:pt x="1029" y="22525"/>
                        </a:lnTo>
                        <a:lnTo>
                          <a:pt x="14032"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p:nvPr/>
                </p:nvSpPr>
                <p:spPr>
                  <a:xfrm rot="157512">
                    <a:off x="3841337" y="2720667"/>
                    <a:ext cx="650192" cy="721114"/>
                  </a:xfrm>
                  <a:custGeom>
                    <a:avLst/>
                    <a:gdLst/>
                    <a:ahLst/>
                    <a:cxnLst/>
                    <a:rect l="l" t="t" r="r" b="b"/>
                    <a:pathLst>
                      <a:path w="26009" h="28846" fill="none" extrusionOk="0">
                        <a:moveTo>
                          <a:pt x="26009" y="20743"/>
                        </a:moveTo>
                        <a:lnTo>
                          <a:pt x="24980" y="6321"/>
                        </a:lnTo>
                        <a:lnTo>
                          <a:pt x="11975" y="0"/>
                        </a:lnTo>
                        <a:lnTo>
                          <a:pt x="0" y="8102"/>
                        </a:lnTo>
                        <a:lnTo>
                          <a:pt x="1029" y="22524"/>
                        </a:lnTo>
                        <a:lnTo>
                          <a:pt x="14032"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7"/>
                  <p:cNvSpPr/>
                  <p:nvPr/>
                </p:nvSpPr>
                <p:spPr>
                  <a:xfrm rot="157512">
                    <a:off x="4467198" y="2704787"/>
                    <a:ext cx="650217" cy="721114"/>
                  </a:xfrm>
                  <a:custGeom>
                    <a:avLst/>
                    <a:gdLst/>
                    <a:ahLst/>
                    <a:cxnLst/>
                    <a:rect l="l" t="t" r="r" b="b"/>
                    <a:pathLst>
                      <a:path w="26010" h="28846" fill="none" extrusionOk="0">
                        <a:moveTo>
                          <a:pt x="26010" y="20743"/>
                        </a:moveTo>
                        <a:lnTo>
                          <a:pt x="24982" y="6322"/>
                        </a:lnTo>
                        <a:lnTo>
                          <a:pt x="11977" y="1"/>
                        </a:lnTo>
                        <a:lnTo>
                          <a:pt x="1" y="8103"/>
                        </a:lnTo>
                        <a:lnTo>
                          <a:pt x="1030" y="22525"/>
                        </a:lnTo>
                        <a:lnTo>
                          <a:pt x="14033" y="28846"/>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7"/>
                  <p:cNvSpPr/>
                  <p:nvPr/>
                </p:nvSpPr>
                <p:spPr>
                  <a:xfrm rot="157512">
                    <a:off x="5093107" y="2688958"/>
                    <a:ext cx="650192" cy="721089"/>
                  </a:xfrm>
                  <a:custGeom>
                    <a:avLst/>
                    <a:gdLst/>
                    <a:ahLst/>
                    <a:cxnLst/>
                    <a:rect l="l" t="t" r="r" b="b"/>
                    <a:pathLst>
                      <a:path w="26009" h="28845" fill="none" extrusionOk="0">
                        <a:moveTo>
                          <a:pt x="26008" y="20743"/>
                        </a:moveTo>
                        <a:lnTo>
                          <a:pt x="24980" y="6320"/>
                        </a:lnTo>
                        <a:lnTo>
                          <a:pt x="11976" y="0"/>
                        </a:lnTo>
                        <a:lnTo>
                          <a:pt x="1" y="8102"/>
                        </a:lnTo>
                        <a:lnTo>
                          <a:pt x="1029" y="22523"/>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7"/>
                  <p:cNvSpPr/>
                  <p:nvPr/>
                </p:nvSpPr>
                <p:spPr>
                  <a:xfrm rot="157512">
                    <a:off x="5718992" y="2673103"/>
                    <a:ext cx="650192" cy="721064"/>
                  </a:xfrm>
                  <a:custGeom>
                    <a:avLst/>
                    <a:gdLst/>
                    <a:ahLst/>
                    <a:cxnLst/>
                    <a:rect l="l" t="t" r="r" b="b"/>
                    <a:pathLst>
                      <a:path w="26009" h="28844" fill="none" extrusionOk="0">
                        <a:moveTo>
                          <a:pt x="26008" y="20743"/>
                        </a:moveTo>
                        <a:lnTo>
                          <a:pt x="24980" y="6321"/>
                        </a:lnTo>
                        <a:lnTo>
                          <a:pt x="11976" y="0"/>
                        </a:lnTo>
                        <a:lnTo>
                          <a:pt x="0" y="8101"/>
                        </a:lnTo>
                        <a:lnTo>
                          <a:pt x="1028" y="22524"/>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7"/>
                  <p:cNvSpPr/>
                  <p:nvPr/>
                </p:nvSpPr>
                <p:spPr>
                  <a:xfrm rot="157512">
                    <a:off x="6344876" y="2657223"/>
                    <a:ext cx="650167" cy="721114"/>
                  </a:xfrm>
                  <a:custGeom>
                    <a:avLst/>
                    <a:gdLst/>
                    <a:ahLst/>
                    <a:cxnLst/>
                    <a:rect l="l" t="t" r="r" b="b"/>
                    <a:pathLst>
                      <a:path w="26008" h="28846" fill="none" extrusionOk="0">
                        <a:moveTo>
                          <a:pt x="26008" y="20743"/>
                        </a:moveTo>
                        <a:lnTo>
                          <a:pt x="24980" y="6321"/>
                        </a:lnTo>
                        <a:lnTo>
                          <a:pt x="11975" y="1"/>
                        </a:lnTo>
                        <a:lnTo>
                          <a:pt x="0" y="8103"/>
                        </a:lnTo>
                        <a:lnTo>
                          <a:pt x="1028" y="22525"/>
                        </a:lnTo>
                        <a:lnTo>
                          <a:pt x="14032"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rot="157512">
                    <a:off x="6970736" y="2641369"/>
                    <a:ext cx="650217" cy="721114"/>
                  </a:xfrm>
                  <a:custGeom>
                    <a:avLst/>
                    <a:gdLst/>
                    <a:ahLst/>
                    <a:cxnLst/>
                    <a:rect l="l" t="t" r="r" b="b"/>
                    <a:pathLst>
                      <a:path w="26010" h="28846" fill="none" extrusionOk="0">
                        <a:moveTo>
                          <a:pt x="26010" y="20743"/>
                        </a:moveTo>
                        <a:lnTo>
                          <a:pt x="24981" y="6321"/>
                        </a:lnTo>
                        <a:lnTo>
                          <a:pt x="11976" y="0"/>
                        </a:lnTo>
                        <a:lnTo>
                          <a:pt x="1" y="8102"/>
                        </a:lnTo>
                        <a:lnTo>
                          <a:pt x="1029" y="22524"/>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7"/>
                  <p:cNvSpPr/>
                  <p:nvPr/>
                </p:nvSpPr>
                <p:spPr>
                  <a:xfrm rot="157512">
                    <a:off x="4168001" y="3254751"/>
                    <a:ext cx="650217" cy="721114"/>
                  </a:xfrm>
                  <a:custGeom>
                    <a:avLst/>
                    <a:gdLst/>
                    <a:ahLst/>
                    <a:cxnLst/>
                    <a:rect l="l" t="t" r="r" b="b"/>
                    <a:pathLst>
                      <a:path w="26010" h="28846" fill="none" extrusionOk="0">
                        <a:moveTo>
                          <a:pt x="26009" y="20744"/>
                        </a:moveTo>
                        <a:lnTo>
                          <a:pt x="24980" y="6322"/>
                        </a:lnTo>
                        <a:lnTo>
                          <a:pt x="11977" y="1"/>
                        </a:lnTo>
                        <a:lnTo>
                          <a:pt x="0" y="8103"/>
                        </a:lnTo>
                        <a:lnTo>
                          <a:pt x="1029" y="22525"/>
                        </a:lnTo>
                        <a:lnTo>
                          <a:pt x="14034" y="28846"/>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7"/>
                  <p:cNvSpPr/>
                  <p:nvPr/>
                </p:nvSpPr>
                <p:spPr>
                  <a:xfrm rot="157512">
                    <a:off x="4793885" y="3238896"/>
                    <a:ext cx="650192" cy="721114"/>
                  </a:xfrm>
                  <a:custGeom>
                    <a:avLst/>
                    <a:gdLst/>
                    <a:ahLst/>
                    <a:cxnLst/>
                    <a:rect l="l" t="t" r="r" b="b"/>
                    <a:pathLst>
                      <a:path w="26009" h="28846" fill="none" extrusionOk="0">
                        <a:moveTo>
                          <a:pt x="26009" y="20743"/>
                        </a:moveTo>
                        <a:lnTo>
                          <a:pt x="24981" y="6321"/>
                        </a:lnTo>
                        <a:lnTo>
                          <a:pt x="11977" y="0"/>
                        </a:lnTo>
                        <a:lnTo>
                          <a:pt x="0" y="8103"/>
                        </a:lnTo>
                        <a:lnTo>
                          <a:pt x="1029" y="22525"/>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rot="157512">
                    <a:off x="5419770" y="3223067"/>
                    <a:ext cx="650192" cy="721064"/>
                  </a:xfrm>
                  <a:custGeom>
                    <a:avLst/>
                    <a:gdLst/>
                    <a:ahLst/>
                    <a:cxnLst/>
                    <a:rect l="l" t="t" r="r" b="b"/>
                    <a:pathLst>
                      <a:path w="26009" h="28844" fill="none" extrusionOk="0">
                        <a:moveTo>
                          <a:pt x="26009" y="20743"/>
                        </a:moveTo>
                        <a:lnTo>
                          <a:pt x="24981" y="6320"/>
                        </a:lnTo>
                        <a:lnTo>
                          <a:pt x="11976" y="0"/>
                        </a:lnTo>
                        <a:lnTo>
                          <a:pt x="1" y="8101"/>
                        </a:lnTo>
                        <a:lnTo>
                          <a:pt x="1029" y="22523"/>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p:nvPr/>
                </p:nvSpPr>
                <p:spPr>
                  <a:xfrm rot="157512">
                    <a:off x="6045654" y="3207187"/>
                    <a:ext cx="650192" cy="721114"/>
                  </a:xfrm>
                  <a:custGeom>
                    <a:avLst/>
                    <a:gdLst/>
                    <a:ahLst/>
                    <a:cxnLst/>
                    <a:rect l="l" t="t" r="r" b="b"/>
                    <a:pathLst>
                      <a:path w="26009" h="28846" fill="none" extrusionOk="0">
                        <a:moveTo>
                          <a:pt x="26008" y="20743"/>
                        </a:moveTo>
                        <a:lnTo>
                          <a:pt x="24980" y="6321"/>
                        </a:lnTo>
                        <a:lnTo>
                          <a:pt x="11976" y="1"/>
                        </a:lnTo>
                        <a:lnTo>
                          <a:pt x="1" y="8102"/>
                        </a:lnTo>
                        <a:lnTo>
                          <a:pt x="1029" y="22525"/>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rot="157512">
                    <a:off x="3868779" y="3804714"/>
                    <a:ext cx="650217" cy="721114"/>
                  </a:xfrm>
                  <a:custGeom>
                    <a:avLst/>
                    <a:gdLst/>
                    <a:ahLst/>
                    <a:cxnLst/>
                    <a:rect l="l" t="t" r="r" b="b"/>
                    <a:pathLst>
                      <a:path w="26010" h="28846" fill="none" extrusionOk="0">
                        <a:moveTo>
                          <a:pt x="26010" y="20744"/>
                        </a:moveTo>
                        <a:lnTo>
                          <a:pt x="24982" y="6322"/>
                        </a:lnTo>
                        <a:lnTo>
                          <a:pt x="11977" y="1"/>
                        </a:lnTo>
                        <a:lnTo>
                          <a:pt x="1" y="8102"/>
                        </a:lnTo>
                        <a:lnTo>
                          <a:pt x="1030" y="22525"/>
                        </a:lnTo>
                        <a:lnTo>
                          <a:pt x="14034" y="28846"/>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rot="157512">
                    <a:off x="4494689" y="3788860"/>
                    <a:ext cx="650192" cy="721114"/>
                  </a:xfrm>
                  <a:custGeom>
                    <a:avLst/>
                    <a:gdLst/>
                    <a:ahLst/>
                    <a:cxnLst/>
                    <a:rect l="l" t="t" r="r" b="b"/>
                    <a:pathLst>
                      <a:path w="26009" h="28846" fill="none" extrusionOk="0">
                        <a:moveTo>
                          <a:pt x="26008" y="20743"/>
                        </a:moveTo>
                        <a:lnTo>
                          <a:pt x="24980" y="6321"/>
                        </a:lnTo>
                        <a:lnTo>
                          <a:pt x="11976" y="1"/>
                        </a:lnTo>
                        <a:lnTo>
                          <a:pt x="1" y="8103"/>
                        </a:lnTo>
                        <a:lnTo>
                          <a:pt x="1029" y="22525"/>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rot="157512">
                    <a:off x="5120574" y="3773006"/>
                    <a:ext cx="650192" cy="721089"/>
                  </a:xfrm>
                  <a:custGeom>
                    <a:avLst/>
                    <a:gdLst/>
                    <a:ahLst/>
                    <a:cxnLst/>
                    <a:rect l="l" t="t" r="r" b="b"/>
                    <a:pathLst>
                      <a:path w="26009" h="28845" fill="none" extrusionOk="0">
                        <a:moveTo>
                          <a:pt x="26008" y="20744"/>
                        </a:moveTo>
                        <a:lnTo>
                          <a:pt x="24980" y="6321"/>
                        </a:lnTo>
                        <a:lnTo>
                          <a:pt x="11976" y="0"/>
                        </a:lnTo>
                        <a:lnTo>
                          <a:pt x="0" y="8102"/>
                        </a:lnTo>
                        <a:lnTo>
                          <a:pt x="1028" y="22524"/>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 name="Google Shape;279;p7"/>
                <p:cNvSpPr/>
                <p:nvPr/>
              </p:nvSpPr>
              <p:spPr>
                <a:xfrm rot="157512">
                  <a:off x="6228998" y="4446717"/>
                  <a:ext cx="57072" cy="57047"/>
                </a:xfrm>
                <a:custGeom>
                  <a:avLst/>
                  <a:gdLst/>
                  <a:ahLst/>
                  <a:cxnLst/>
                  <a:rect l="l" t="t" r="r" b="b"/>
                  <a:pathLst>
                    <a:path w="2283" h="2282" extrusionOk="0">
                      <a:moveTo>
                        <a:pt x="1142" y="0"/>
                      </a:moveTo>
                      <a:cubicBezTo>
                        <a:pt x="512" y="0"/>
                        <a:pt x="1" y="511"/>
                        <a:pt x="1" y="1141"/>
                      </a:cubicBezTo>
                      <a:cubicBezTo>
                        <a:pt x="1" y="1771"/>
                        <a:pt x="512" y="2281"/>
                        <a:pt x="1142" y="2281"/>
                      </a:cubicBezTo>
                      <a:cubicBezTo>
                        <a:pt x="1772" y="2281"/>
                        <a:pt x="2283" y="1772"/>
                        <a:pt x="2283" y="1141"/>
                      </a:cubicBezTo>
                      <a:cubicBezTo>
                        <a:pt x="2283" y="511"/>
                        <a:pt x="1772" y="0"/>
                        <a:pt x="1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7"/>
                <p:cNvSpPr/>
                <p:nvPr/>
              </p:nvSpPr>
              <p:spPr>
                <a:xfrm rot="157512">
                  <a:off x="9351770" y="4005108"/>
                  <a:ext cx="57047" cy="57072"/>
                </a:xfrm>
                <a:custGeom>
                  <a:avLst/>
                  <a:gdLst/>
                  <a:ahLst/>
                  <a:cxnLst/>
                  <a:rect l="l" t="t" r="r" b="b"/>
                  <a:pathLst>
                    <a:path w="2282" h="2283" extrusionOk="0">
                      <a:moveTo>
                        <a:pt x="1141" y="0"/>
                      </a:moveTo>
                      <a:cubicBezTo>
                        <a:pt x="511" y="0"/>
                        <a:pt x="0" y="511"/>
                        <a:pt x="0" y="1141"/>
                      </a:cubicBezTo>
                      <a:cubicBezTo>
                        <a:pt x="0" y="1772"/>
                        <a:pt x="511" y="2282"/>
                        <a:pt x="1141" y="2282"/>
                      </a:cubicBezTo>
                      <a:cubicBezTo>
                        <a:pt x="1771" y="2282"/>
                        <a:pt x="2281" y="1772"/>
                        <a:pt x="2281" y="1141"/>
                      </a:cubicBezTo>
                      <a:cubicBezTo>
                        <a:pt x="2281" y="511"/>
                        <a:pt x="1771" y="0"/>
                        <a:pt x="1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7"/>
                <p:cNvSpPr/>
                <p:nvPr/>
              </p:nvSpPr>
              <p:spPr>
                <a:xfrm rot="157512">
                  <a:off x="8403706" y="3847890"/>
                  <a:ext cx="57072" cy="57047"/>
                </a:xfrm>
                <a:custGeom>
                  <a:avLst/>
                  <a:gdLst/>
                  <a:ahLst/>
                  <a:cxnLst/>
                  <a:rect l="l" t="t" r="r" b="b"/>
                  <a:pathLst>
                    <a:path w="2283" h="2282" extrusionOk="0">
                      <a:moveTo>
                        <a:pt x="1141" y="1"/>
                      </a:moveTo>
                      <a:cubicBezTo>
                        <a:pt x="511" y="1"/>
                        <a:pt x="0" y="511"/>
                        <a:pt x="0" y="1141"/>
                      </a:cubicBezTo>
                      <a:cubicBezTo>
                        <a:pt x="0" y="1771"/>
                        <a:pt x="511" y="2282"/>
                        <a:pt x="1141" y="2282"/>
                      </a:cubicBezTo>
                      <a:cubicBezTo>
                        <a:pt x="1771" y="2282"/>
                        <a:pt x="2282" y="1771"/>
                        <a:pt x="2282" y="1141"/>
                      </a:cubicBezTo>
                      <a:cubicBezTo>
                        <a:pt x="2282" y="511"/>
                        <a:pt x="1771" y="1"/>
                        <a:pt x="1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rot="157512">
                  <a:off x="8124633" y="5115580"/>
                  <a:ext cx="57047" cy="57047"/>
                </a:xfrm>
                <a:custGeom>
                  <a:avLst/>
                  <a:gdLst/>
                  <a:ahLst/>
                  <a:cxnLst/>
                  <a:rect l="l" t="t" r="r" b="b"/>
                  <a:pathLst>
                    <a:path w="2282" h="2282" extrusionOk="0">
                      <a:moveTo>
                        <a:pt x="1140" y="0"/>
                      </a:moveTo>
                      <a:cubicBezTo>
                        <a:pt x="511" y="0"/>
                        <a:pt x="0" y="511"/>
                        <a:pt x="0" y="1141"/>
                      </a:cubicBezTo>
                      <a:cubicBezTo>
                        <a:pt x="0" y="1771"/>
                        <a:pt x="510" y="2281"/>
                        <a:pt x="1140" y="2281"/>
                      </a:cubicBezTo>
                      <a:cubicBezTo>
                        <a:pt x="1771" y="2281"/>
                        <a:pt x="2281" y="1771"/>
                        <a:pt x="2281" y="1141"/>
                      </a:cubicBezTo>
                      <a:cubicBezTo>
                        <a:pt x="2281" y="511"/>
                        <a:pt x="1771" y="0"/>
                        <a:pt x="1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7"/>
                <p:cNvSpPr/>
                <p:nvPr/>
              </p:nvSpPr>
              <p:spPr>
                <a:xfrm rot="157512">
                  <a:off x="6574005" y="5703526"/>
                  <a:ext cx="57072" cy="57047"/>
                </a:xfrm>
                <a:custGeom>
                  <a:avLst/>
                  <a:gdLst/>
                  <a:ahLst/>
                  <a:cxnLst/>
                  <a:rect l="l" t="t" r="r" b="b"/>
                  <a:pathLst>
                    <a:path w="2283" h="2282" extrusionOk="0">
                      <a:moveTo>
                        <a:pt x="1141" y="1"/>
                      </a:moveTo>
                      <a:cubicBezTo>
                        <a:pt x="511" y="1"/>
                        <a:pt x="0" y="511"/>
                        <a:pt x="0" y="1141"/>
                      </a:cubicBezTo>
                      <a:cubicBezTo>
                        <a:pt x="0" y="1771"/>
                        <a:pt x="511" y="2282"/>
                        <a:pt x="1141" y="2282"/>
                      </a:cubicBezTo>
                      <a:cubicBezTo>
                        <a:pt x="1771" y="2282"/>
                        <a:pt x="2282" y="1771"/>
                        <a:pt x="2282" y="1141"/>
                      </a:cubicBezTo>
                      <a:cubicBezTo>
                        <a:pt x="2282" y="511"/>
                        <a:pt x="1771" y="1"/>
                        <a:pt x="1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p:nvPr/>
              </p:nvSpPr>
              <p:spPr>
                <a:xfrm rot="157512">
                  <a:off x="5957267" y="6080755"/>
                  <a:ext cx="57072" cy="57047"/>
                </a:xfrm>
                <a:custGeom>
                  <a:avLst/>
                  <a:gdLst/>
                  <a:ahLst/>
                  <a:cxnLst/>
                  <a:rect l="l" t="t" r="r" b="b"/>
                  <a:pathLst>
                    <a:path w="2283" h="2282" extrusionOk="0">
                      <a:moveTo>
                        <a:pt x="1141" y="0"/>
                      </a:moveTo>
                      <a:cubicBezTo>
                        <a:pt x="511" y="0"/>
                        <a:pt x="0" y="510"/>
                        <a:pt x="0" y="1140"/>
                      </a:cubicBezTo>
                      <a:cubicBezTo>
                        <a:pt x="0" y="1770"/>
                        <a:pt x="511" y="2281"/>
                        <a:pt x="1141" y="2281"/>
                      </a:cubicBezTo>
                      <a:cubicBezTo>
                        <a:pt x="1771" y="2281"/>
                        <a:pt x="2282" y="1770"/>
                        <a:pt x="2282" y="1140"/>
                      </a:cubicBezTo>
                      <a:cubicBezTo>
                        <a:pt x="2282" y="510"/>
                        <a:pt x="1771" y="0"/>
                        <a:pt x="1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7"/>
                <p:cNvSpPr/>
                <p:nvPr/>
              </p:nvSpPr>
              <p:spPr>
                <a:xfrm rot="157512">
                  <a:off x="5929801" y="4996682"/>
                  <a:ext cx="57072" cy="57047"/>
                </a:xfrm>
                <a:custGeom>
                  <a:avLst/>
                  <a:gdLst/>
                  <a:ahLst/>
                  <a:cxnLst/>
                  <a:rect l="l" t="t" r="r" b="b"/>
                  <a:pathLst>
                    <a:path w="2283" h="2282" extrusionOk="0">
                      <a:moveTo>
                        <a:pt x="1142" y="0"/>
                      </a:moveTo>
                      <a:cubicBezTo>
                        <a:pt x="511" y="0"/>
                        <a:pt x="1" y="510"/>
                        <a:pt x="1" y="1140"/>
                      </a:cubicBezTo>
                      <a:cubicBezTo>
                        <a:pt x="1" y="1771"/>
                        <a:pt x="511" y="2281"/>
                        <a:pt x="1142" y="2281"/>
                      </a:cubicBezTo>
                      <a:cubicBezTo>
                        <a:pt x="1772" y="2281"/>
                        <a:pt x="2283" y="1771"/>
                        <a:pt x="2283" y="1140"/>
                      </a:cubicBezTo>
                      <a:cubicBezTo>
                        <a:pt x="2283" y="510"/>
                        <a:pt x="1772" y="0"/>
                        <a:pt x="1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rot="157512">
                  <a:off x="9015730" y="3465389"/>
                  <a:ext cx="57047" cy="57072"/>
                </a:xfrm>
                <a:custGeom>
                  <a:avLst/>
                  <a:gdLst/>
                  <a:ahLst/>
                  <a:cxnLst/>
                  <a:rect l="l" t="t" r="r" b="b"/>
                  <a:pathLst>
                    <a:path w="2282" h="2283" extrusionOk="0">
                      <a:moveTo>
                        <a:pt x="1142" y="0"/>
                      </a:moveTo>
                      <a:cubicBezTo>
                        <a:pt x="512" y="0"/>
                        <a:pt x="1" y="511"/>
                        <a:pt x="1" y="1141"/>
                      </a:cubicBezTo>
                      <a:cubicBezTo>
                        <a:pt x="1" y="1771"/>
                        <a:pt x="512" y="2282"/>
                        <a:pt x="1142" y="2282"/>
                      </a:cubicBezTo>
                      <a:cubicBezTo>
                        <a:pt x="1771" y="2282"/>
                        <a:pt x="2282" y="1771"/>
                        <a:pt x="2282" y="1141"/>
                      </a:cubicBezTo>
                      <a:cubicBezTo>
                        <a:pt x="2282" y="511"/>
                        <a:pt x="1771" y="0"/>
                        <a:pt x="1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7" name="Google Shape;287;p7"/>
            <p:cNvSpPr/>
            <p:nvPr/>
          </p:nvSpPr>
          <p:spPr>
            <a:xfrm rot="157512">
              <a:off x="8799542" y="3225845"/>
              <a:ext cx="57022" cy="57072"/>
            </a:xfrm>
            <a:custGeom>
              <a:avLst/>
              <a:gdLst/>
              <a:ahLst/>
              <a:cxnLst/>
              <a:rect l="l" t="t" r="r" b="b"/>
              <a:pathLst>
                <a:path w="2281" h="2283" extrusionOk="0">
                  <a:moveTo>
                    <a:pt x="1141" y="1"/>
                  </a:moveTo>
                  <a:cubicBezTo>
                    <a:pt x="511" y="1"/>
                    <a:pt x="0" y="512"/>
                    <a:pt x="0" y="1142"/>
                  </a:cubicBezTo>
                  <a:cubicBezTo>
                    <a:pt x="0" y="1772"/>
                    <a:pt x="511" y="2283"/>
                    <a:pt x="1141" y="2283"/>
                  </a:cubicBezTo>
                  <a:cubicBezTo>
                    <a:pt x="1771" y="2283"/>
                    <a:pt x="2281" y="1772"/>
                    <a:pt x="2281" y="1142"/>
                  </a:cubicBezTo>
                  <a:cubicBezTo>
                    <a:pt x="2281" y="512"/>
                    <a:pt x="1771" y="1"/>
                    <a:pt x="1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rot="157512">
              <a:off x="5710335" y="4761896"/>
              <a:ext cx="57072" cy="57072"/>
            </a:xfrm>
            <a:custGeom>
              <a:avLst/>
              <a:gdLst/>
              <a:ahLst/>
              <a:cxnLst/>
              <a:rect l="l" t="t" r="r" b="b"/>
              <a:pathLst>
                <a:path w="2283" h="2283" extrusionOk="0">
                  <a:moveTo>
                    <a:pt x="1141" y="1"/>
                  </a:moveTo>
                  <a:cubicBezTo>
                    <a:pt x="511" y="1"/>
                    <a:pt x="0" y="511"/>
                    <a:pt x="0" y="1142"/>
                  </a:cubicBezTo>
                  <a:cubicBezTo>
                    <a:pt x="0" y="1772"/>
                    <a:pt x="511" y="2283"/>
                    <a:pt x="1141" y="2283"/>
                  </a:cubicBezTo>
                  <a:cubicBezTo>
                    <a:pt x="1771" y="2283"/>
                    <a:pt x="2282" y="1772"/>
                    <a:pt x="2282" y="1142"/>
                  </a:cubicBezTo>
                  <a:cubicBezTo>
                    <a:pt x="2282" y="511"/>
                    <a:pt x="1771" y="1"/>
                    <a:pt x="1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rot="157512">
              <a:off x="7885492" y="4168682"/>
              <a:ext cx="57047" cy="57047"/>
            </a:xfrm>
            <a:custGeom>
              <a:avLst/>
              <a:gdLst/>
              <a:ahLst/>
              <a:cxnLst/>
              <a:rect l="l" t="t" r="r" b="b"/>
              <a:pathLst>
                <a:path w="2282" h="2282" extrusionOk="0">
                  <a:moveTo>
                    <a:pt x="1141" y="0"/>
                  </a:moveTo>
                  <a:cubicBezTo>
                    <a:pt x="511" y="0"/>
                    <a:pt x="0" y="511"/>
                    <a:pt x="0" y="1141"/>
                  </a:cubicBezTo>
                  <a:cubicBezTo>
                    <a:pt x="0" y="1770"/>
                    <a:pt x="511" y="2281"/>
                    <a:pt x="1141" y="2281"/>
                  </a:cubicBezTo>
                  <a:cubicBezTo>
                    <a:pt x="1772" y="2281"/>
                    <a:pt x="2281" y="1770"/>
                    <a:pt x="2281" y="1141"/>
                  </a:cubicBezTo>
                  <a:cubicBezTo>
                    <a:pt x="2281" y="511"/>
                    <a:pt x="1772" y="0"/>
                    <a:pt x="1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7"/>
          <p:cNvGrpSpPr/>
          <p:nvPr/>
        </p:nvGrpSpPr>
        <p:grpSpPr>
          <a:xfrm>
            <a:off x="-128336" y="-2516262"/>
            <a:ext cx="5036265" cy="4113315"/>
            <a:chOff x="4780389" y="2513201"/>
            <a:chExt cx="5036265" cy="4113315"/>
          </a:xfrm>
        </p:grpSpPr>
        <p:grpSp>
          <p:nvGrpSpPr>
            <p:cNvPr id="291" name="Google Shape;291;p7"/>
            <p:cNvGrpSpPr/>
            <p:nvPr/>
          </p:nvGrpSpPr>
          <p:grpSpPr>
            <a:xfrm>
              <a:off x="4780389" y="2513201"/>
              <a:ext cx="5036265" cy="4113315"/>
              <a:chOff x="4673664" y="2214101"/>
              <a:chExt cx="5036265" cy="4113315"/>
            </a:xfrm>
          </p:grpSpPr>
          <p:sp>
            <p:nvSpPr>
              <p:cNvPr id="292" name="Google Shape;292;p7"/>
              <p:cNvSpPr/>
              <p:nvPr/>
            </p:nvSpPr>
            <p:spPr>
              <a:xfrm rot="157512">
                <a:off x="9047033" y="4559649"/>
                <a:ext cx="57072" cy="57047"/>
              </a:xfrm>
              <a:custGeom>
                <a:avLst/>
                <a:gdLst/>
                <a:ahLst/>
                <a:cxnLst/>
                <a:rect l="l" t="t" r="r" b="b"/>
                <a:pathLst>
                  <a:path w="2283" h="2282" extrusionOk="0">
                    <a:moveTo>
                      <a:pt x="1141" y="1"/>
                    </a:moveTo>
                    <a:cubicBezTo>
                      <a:pt x="511" y="1"/>
                      <a:pt x="0" y="512"/>
                      <a:pt x="0" y="1142"/>
                    </a:cubicBezTo>
                    <a:cubicBezTo>
                      <a:pt x="0" y="1771"/>
                      <a:pt x="511" y="2282"/>
                      <a:pt x="1141" y="2282"/>
                    </a:cubicBezTo>
                    <a:cubicBezTo>
                      <a:pt x="1771" y="2282"/>
                      <a:pt x="2282" y="1771"/>
                      <a:pt x="2282" y="1142"/>
                    </a:cubicBezTo>
                    <a:cubicBezTo>
                      <a:pt x="2282" y="512"/>
                      <a:pt x="1771" y="1"/>
                      <a:pt x="1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3" name="Google Shape;293;p7"/>
              <p:cNvGrpSpPr/>
              <p:nvPr/>
            </p:nvGrpSpPr>
            <p:grpSpPr>
              <a:xfrm>
                <a:off x="4673664" y="2214101"/>
                <a:ext cx="5036265" cy="4113315"/>
                <a:chOff x="4673664" y="2214101"/>
                <a:chExt cx="5036265" cy="4113315"/>
              </a:xfrm>
            </p:grpSpPr>
            <p:grpSp>
              <p:nvGrpSpPr>
                <p:cNvPr id="294" name="Google Shape;294;p7"/>
                <p:cNvGrpSpPr/>
                <p:nvPr/>
              </p:nvGrpSpPr>
              <p:grpSpPr>
                <a:xfrm>
                  <a:off x="4673664" y="2214101"/>
                  <a:ext cx="5036265" cy="4113315"/>
                  <a:chOff x="3825164" y="427026"/>
                  <a:chExt cx="5036265" cy="4113315"/>
                </a:xfrm>
              </p:grpSpPr>
              <p:sp>
                <p:nvSpPr>
                  <p:cNvPr id="295" name="Google Shape;295;p7"/>
                  <p:cNvSpPr/>
                  <p:nvPr/>
                </p:nvSpPr>
                <p:spPr>
                  <a:xfrm rot="157512">
                    <a:off x="6915828" y="473247"/>
                    <a:ext cx="650167" cy="721089"/>
                  </a:xfrm>
                  <a:custGeom>
                    <a:avLst/>
                    <a:gdLst/>
                    <a:ahLst/>
                    <a:cxnLst/>
                    <a:rect l="l" t="t" r="r" b="b"/>
                    <a:pathLst>
                      <a:path w="26008" h="28845" fill="none" extrusionOk="0">
                        <a:moveTo>
                          <a:pt x="26008" y="20744"/>
                        </a:moveTo>
                        <a:lnTo>
                          <a:pt x="24980" y="6321"/>
                        </a:lnTo>
                        <a:lnTo>
                          <a:pt x="11976" y="1"/>
                        </a:lnTo>
                        <a:lnTo>
                          <a:pt x="0" y="8102"/>
                        </a:lnTo>
                        <a:lnTo>
                          <a:pt x="1028" y="22524"/>
                        </a:lnTo>
                        <a:lnTo>
                          <a:pt x="14032"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7"/>
                  <p:cNvSpPr/>
                  <p:nvPr/>
                </p:nvSpPr>
                <p:spPr>
                  <a:xfrm rot="157512">
                    <a:off x="7541687" y="457392"/>
                    <a:ext cx="650192" cy="721114"/>
                  </a:xfrm>
                  <a:custGeom>
                    <a:avLst/>
                    <a:gdLst/>
                    <a:ahLst/>
                    <a:cxnLst/>
                    <a:rect l="l" t="t" r="r" b="b"/>
                    <a:pathLst>
                      <a:path w="26009" h="28846" fill="none" extrusionOk="0">
                        <a:moveTo>
                          <a:pt x="26009" y="20743"/>
                        </a:moveTo>
                        <a:lnTo>
                          <a:pt x="24981" y="6321"/>
                        </a:lnTo>
                        <a:lnTo>
                          <a:pt x="11976" y="1"/>
                        </a:lnTo>
                        <a:lnTo>
                          <a:pt x="1" y="8102"/>
                        </a:lnTo>
                        <a:lnTo>
                          <a:pt x="1029" y="22525"/>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rot="157512">
                    <a:off x="8167572" y="441537"/>
                    <a:ext cx="650192" cy="721089"/>
                  </a:xfrm>
                  <a:custGeom>
                    <a:avLst/>
                    <a:gdLst/>
                    <a:ahLst/>
                    <a:cxnLst/>
                    <a:rect l="l" t="t" r="r" b="b"/>
                    <a:pathLst>
                      <a:path w="26009" h="28845" fill="none" extrusionOk="0">
                        <a:moveTo>
                          <a:pt x="26008" y="20743"/>
                        </a:moveTo>
                        <a:lnTo>
                          <a:pt x="24980" y="6321"/>
                        </a:lnTo>
                        <a:lnTo>
                          <a:pt x="11976" y="0"/>
                        </a:lnTo>
                        <a:lnTo>
                          <a:pt x="1" y="8102"/>
                        </a:lnTo>
                        <a:lnTo>
                          <a:pt x="1029" y="22524"/>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7"/>
                  <p:cNvSpPr/>
                  <p:nvPr/>
                </p:nvSpPr>
                <p:spPr>
                  <a:xfrm rot="157512">
                    <a:off x="7242491" y="1007356"/>
                    <a:ext cx="650192" cy="721089"/>
                  </a:xfrm>
                  <a:custGeom>
                    <a:avLst/>
                    <a:gdLst/>
                    <a:ahLst/>
                    <a:cxnLst/>
                    <a:rect l="l" t="t" r="r" b="b"/>
                    <a:pathLst>
                      <a:path w="26009" h="28845" fill="none" extrusionOk="0">
                        <a:moveTo>
                          <a:pt x="26008" y="20743"/>
                        </a:moveTo>
                        <a:lnTo>
                          <a:pt x="24980" y="6321"/>
                        </a:lnTo>
                        <a:lnTo>
                          <a:pt x="11976" y="1"/>
                        </a:lnTo>
                        <a:lnTo>
                          <a:pt x="0" y="8102"/>
                        </a:lnTo>
                        <a:lnTo>
                          <a:pt x="1028" y="22525"/>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7"/>
                  <p:cNvSpPr/>
                  <p:nvPr/>
                </p:nvSpPr>
                <p:spPr>
                  <a:xfrm rot="157512">
                    <a:off x="7868375" y="991501"/>
                    <a:ext cx="650167" cy="721089"/>
                  </a:xfrm>
                  <a:custGeom>
                    <a:avLst/>
                    <a:gdLst/>
                    <a:ahLst/>
                    <a:cxnLst/>
                    <a:rect l="l" t="t" r="r" b="b"/>
                    <a:pathLst>
                      <a:path w="26008" h="28845" fill="none" extrusionOk="0">
                        <a:moveTo>
                          <a:pt x="26008" y="20743"/>
                        </a:moveTo>
                        <a:lnTo>
                          <a:pt x="24980" y="6321"/>
                        </a:lnTo>
                        <a:lnTo>
                          <a:pt x="11976" y="0"/>
                        </a:lnTo>
                        <a:lnTo>
                          <a:pt x="0" y="8102"/>
                        </a:lnTo>
                        <a:lnTo>
                          <a:pt x="1028" y="22524"/>
                        </a:lnTo>
                        <a:lnTo>
                          <a:pt x="14032"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rot="157512">
                    <a:off x="6943294" y="1557320"/>
                    <a:ext cx="650167" cy="721089"/>
                  </a:xfrm>
                  <a:custGeom>
                    <a:avLst/>
                    <a:gdLst/>
                    <a:ahLst/>
                    <a:cxnLst/>
                    <a:rect l="l" t="t" r="r" b="b"/>
                    <a:pathLst>
                      <a:path w="26008" h="28845" fill="none" extrusionOk="0">
                        <a:moveTo>
                          <a:pt x="26008" y="20743"/>
                        </a:moveTo>
                        <a:lnTo>
                          <a:pt x="24980" y="6320"/>
                        </a:lnTo>
                        <a:lnTo>
                          <a:pt x="11975" y="1"/>
                        </a:lnTo>
                        <a:lnTo>
                          <a:pt x="0" y="8102"/>
                        </a:lnTo>
                        <a:lnTo>
                          <a:pt x="1028" y="22524"/>
                        </a:lnTo>
                        <a:lnTo>
                          <a:pt x="14032"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rot="157512">
                    <a:off x="7569154" y="1541466"/>
                    <a:ext cx="650217" cy="721064"/>
                  </a:xfrm>
                  <a:custGeom>
                    <a:avLst/>
                    <a:gdLst/>
                    <a:ahLst/>
                    <a:cxnLst/>
                    <a:rect l="l" t="t" r="r" b="b"/>
                    <a:pathLst>
                      <a:path w="26010" h="28844" fill="none" extrusionOk="0">
                        <a:moveTo>
                          <a:pt x="26009" y="20743"/>
                        </a:moveTo>
                        <a:lnTo>
                          <a:pt x="24980" y="6321"/>
                        </a:lnTo>
                        <a:lnTo>
                          <a:pt x="11976" y="0"/>
                        </a:lnTo>
                        <a:lnTo>
                          <a:pt x="1" y="8101"/>
                        </a:lnTo>
                        <a:lnTo>
                          <a:pt x="1029" y="22524"/>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rot="157512">
                    <a:off x="8195039" y="1525586"/>
                    <a:ext cx="650217" cy="721114"/>
                  </a:xfrm>
                  <a:custGeom>
                    <a:avLst/>
                    <a:gdLst/>
                    <a:ahLst/>
                    <a:cxnLst/>
                    <a:rect l="l" t="t" r="r" b="b"/>
                    <a:pathLst>
                      <a:path w="26010" h="28846" fill="none" extrusionOk="0">
                        <a:moveTo>
                          <a:pt x="26009" y="20743"/>
                        </a:moveTo>
                        <a:lnTo>
                          <a:pt x="24980" y="6322"/>
                        </a:lnTo>
                        <a:lnTo>
                          <a:pt x="11976" y="1"/>
                        </a:lnTo>
                        <a:lnTo>
                          <a:pt x="0" y="8103"/>
                        </a:lnTo>
                        <a:lnTo>
                          <a:pt x="1029" y="22525"/>
                        </a:lnTo>
                        <a:lnTo>
                          <a:pt x="14033" y="28846"/>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rot="157512">
                    <a:off x="4140535" y="2170703"/>
                    <a:ext cx="650217" cy="721089"/>
                  </a:xfrm>
                  <a:custGeom>
                    <a:avLst/>
                    <a:gdLst/>
                    <a:ahLst/>
                    <a:cxnLst/>
                    <a:rect l="l" t="t" r="r" b="b"/>
                    <a:pathLst>
                      <a:path w="26010" h="28845" fill="none" extrusionOk="0">
                        <a:moveTo>
                          <a:pt x="26009" y="20743"/>
                        </a:moveTo>
                        <a:lnTo>
                          <a:pt x="24980" y="6321"/>
                        </a:lnTo>
                        <a:lnTo>
                          <a:pt x="11977" y="0"/>
                        </a:lnTo>
                        <a:lnTo>
                          <a:pt x="1" y="8102"/>
                        </a:lnTo>
                        <a:lnTo>
                          <a:pt x="1028" y="22524"/>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rot="157512">
                    <a:off x="4766419" y="2154848"/>
                    <a:ext cx="650192" cy="721089"/>
                  </a:xfrm>
                  <a:custGeom>
                    <a:avLst/>
                    <a:gdLst/>
                    <a:ahLst/>
                    <a:cxnLst/>
                    <a:rect l="l" t="t" r="r" b="b"/>
                    <a:pathLst>
                      <a:path w="26009" h="28845" fill="none" extrusionOk="0">
                        <a:moveTo>
                          <a:pt x="26009" y="20743"/>
                        </a:moveTo>
                        <a:lnTo>
                          <a:pt x="24980" y="6321"/>
                        </a:lnTo>
                        <a:lnTo>
                          <a:pt x="11977" y="1"/>
                        </a:lnTo>
                        <a:lnTo>
                          <a:pt x="0" y="8102"/>
                        </a:lnTo>
                        <a:lnTo>
                          <a:pt x="1029" y="22524"/>
                        </a:lnTo>
                        <a:lnTo>
                          <a:pt x="14034"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rot="157512">
                    <a:off x="5392303" y="2138993"/>
                    <a:ext cx="650192" cy="721089"/>
                  </a:xfrm>
                  <a:custGeom>
                    <a:avLst/>
                    <a:gdLst/>
                    <a:ahLst/>
                    <a:cxnLst/>
                    <a:rect l="l" t="t" r="r" b="b"/>
                    <a:pathLst>
                      <a:path w="26009" h="28845" fill="none" extrusionOk="0">
                        <a:moveTo>
                          <a:pt x="26009" y="20743"/>
                        </a:moveTo>
                        <a:lnTo>
                          <a:pt x="24981" y="6321"/>
                        </a:lnTo>
                        <a:lnTo>
                          <a:pt x="11976" y="0"/>
                        </a:lnTo>
                        <a:lnTo>
                          <a:pt x="0" y="8102"/>
                        </a:lnTo>
                        <a:lnTo>
                          <a:pt x="1029" y="22524"/>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rot="157512">
                    <a:off x="6018188" y="2123139"/>
                    <a:ext cx="650192" cy="721089"/>
                  </a:xfrm>
                  <a:custGeom>
                    <a:avLst/>
                    <a:gdLst/>
                    <a:ahLst/>
                    <a:cxnLst/>
                    <a:rect l="l" t="t" r="r" b="b"/>
                    <a:pathLst>
                      <a:path w="26009" h="28845" fill="none" extrusionOk="0">
                        <a:moveTo>
                          <a:pt x="26008" y="20743"/>
                        </a:moveTo>
                        <a:lnTo>
                          <a:pt x="24981" y="6321"/>
                        </a:lnTo>
                        <a:lnTo>
                          <a:pt x="11976" y="0"/>
                        </a:lnTo>
                        <a:lnTo>
                          <a:pt x="1" y="8102"/>
                        </a:lnTo>
                        <a:lnTo>
                          <a:pt x="1029" y="22524"/>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rot="157512">
                    <a:off x="6644073" y="2107259"/>
                    <a:ext cx="650192" cy="721114"/>
                  </a:xfrm>
                  <a:custGeom>
                    <a:avLst/>
                    <a:gdLst/>
                    <a:ahLst/>
                    <a:cxnLst/>
                    <a:rect l="l" t="t" r="r" b="b"/>
                    <a:pathLst>
                      <a:path w="26009" h="28846" fill="none" extrusionOk="0">
                        <a:moveTo>
                          <a:pt x="26008" y="20743"/>
                        </a:moveTo>
                        <a:lnTo>
                          <a:pt x="24980" y="6321"/>
                        </a:lnTo>
                        <a:lnTo>
                          <a:pt x="11976" y="1"/>
                        </a:lnTo>
                        <a:lnTo>
                          <a:pt x="1" y="8103"/>
                        </a:lnTo>
                        <a:lnTo>
                          <a:pt x="1028" y="22525"/>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rot="157512">
                    <a:off x="7269957" y="2091430"/>
                    <a:ext cx="650192" cy="721064"/>
                  </a:xfrm>
                  <a:custGeom>
                    <a:avLst/>
                    <a:gdLst/>
                    <a:ahLst/>
                    <a:cxnLst/>
                    <a:rect l="l" t="t" r="r" b="b"/>
                    <a:pathLst>
                      <a:path w="26009" h="28844" fill="none" extrusionOk="0">
                        <a:moveTo>
                          <a:pt x="26009" y="20743"/>
                        </a:moveTo>
                        <a:lnTo>
                          <a:pt x="24980" y="6320"/>
                        </a:lnTo>
                        <a:lnTo>
                          <a:pt x="11976" y="0"/>
                        </a:lnTo>
                        <a:lnTo>
                          <a:pt x="0" y="8101"/>
                        </a:lnTo>
                        <a:lnTo>
                          <a:pt x="1028" y="22523"/>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rot="157512">
                    <a:off x="7895842" y="2075550"/>
                    <a:ext cx="650192" cy="721089"/>
                  </a:xfrm>
                  <a:custGeom>
                    <a:avLst/>
                    <a:gdLst/>
                    <a:ahLst/>
                    <a:cxnLst/>
                    <a:rect l="l" t="t" r="r" b="b"/>
                    <a:pathLst>
                      <a:path w="26009" h="28845" fill="none" extrusionOk="0">
                        <a:moveTo>
                          <a:pt x="26009" y="20743"/>
                        </a:moveTo>
                        <a:lnTo>
                          <a:pt x="24980" y="6322"/>
                        </a:lnTo>
                        <a:lnTo>
                          <a:pt x="11976" y="1"/>
                        </a:lnTo>
                        <a:lnTo>
                          <a:pt x="0" y="8102"/>
                        </a:lnTo>
                        <a:lnTo>
                          <a:pt x="1029" y="22525"/>
                        </a:lnTo>
                        <a:lnTo>
                          <a:pt x="14032"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7"/>
                  <p:cNvSpPr/>
                  <p:nvPr/>
                </p:nvSpPr>
                <p:spPr>
                  <a:xfrm rot="157512">
                    <a:off x="3841337" y="2720667"/>
                    <a:ext cx="650192" cy="721114"/>
                  </a:xfrm>
                  <a:custGeom>
                    <a:avLst/>
                    <a:gdLst/>
                    <a:ahLst/>
                    <a:cxnLst/>
                    <a:rect l="l" t="t" r="r" b="b"/>
                    <a:pathLst>
                      <a:path w="26009" h="28846" fill="none" extrusionOk="0">
                        <a:moveTo>
                          <a:pt x="26009" y="20743"/>
                        </a:moveTo>
                        <a:lnTo>
                          <a:pt x="24980" y="6321"/>
                        </a:lnTo>
                        <a:lnTo>
                          <a:pt x="11975" y="0"/>
                        </a:lnTo>
                        <a:lnTo>
                          <a:pt x="0" y="8102"/>
                        </a:lnTo>
                        <a:lnTo>
                          <a:pt x="1029" y="22524"/>
                        </a:lnTo>
                        <a:lnTo>
                          <a:pt x="14032"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rot="157512">
                    <a:off x="4467198" y="2704787"/>
                    <a:ext cx="650217" cy="721114"/>
                  </a:xfrm>
                  <a:custGeom>
                    <a:avLst/>
                    <a:gdLst/>
                    <a:ahLst/>
                    <a:cxnLst/>
                    <a:rect l="l" t="t" r="r" b="b"/>
                    <a:pathLst>
                      <a:path w="26010" h="28846" fill="none" extrusionOk="0">
                        <a:moveTo>
                          <a:pt x="26010" y="20743"/>
                        </a:moveTo>
                        <a:lnTo>
                          <a:pt x="24982" y="6322"/>
                        </a:lnTo>
                        <a:lnTo>
                          <a:pt x="11977" y="1"/>
                        </a:lnTo>
                        <a:lnTo>
                          <a:pt x="1" y="8103"/>
                        </a:lnTo>
                        <a:lnTo>
                          <a:pt x="1030" y="22525"/>
                        </a:lnTo>
                        <a:lnTo>
                          <a:pt x="14033" y="28846"/>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rot="157512">
                    <a:off x="5093107" y="2688958"/>
                    <a:ext cx="650192" cy="721089"/>
                  </a:xfrm>
                  <a:custGeom>
                    <a:avLst/>
                    <a:gdLst/>
                    <a:ahLst/>
                    <a:cxnLst/>
                    <a:rect l="l" t="t" r="r" b="b"/>
                    <a:pathLst>
                      <a:path w="26009" h="28845" fill="none" extrusionOk="0">
                        <a:moveTo>
                          <a:pt x="26008" y="20743"/>
                        </a:moveTo>
                        <a:lnTo>
                          <a:pt x="24980" y="6320"/>
                        </a:lnTo>
                        <a:lnTo>
                          <a:pt x="11976" y="0"/>
                        </a:lnTo>
                        <a:lnTo>
                          <a:pt x="1" y="8102"/>
                        </a:lnTo>
                        <a:lnTo>
                          <a:pt x="1029" y="22523"/>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rot="157512">
                    <a:off x="5718992" y="2673103"/>
                    <a:ext cx="650192" cy="721064"/>
                  </a:xfrm>
                  <a:custGeom>
                    <a:avLst/>
                    <a:gdLst/>
                    <a:ahLst/>
                    <a:cxnLst/>
                    <a:rect l="l" t="t" r="r" b="b"/>
                    <a:pathLst>
                      <a:path w="26009" h="28844" fill="none" extrusionOk="0">
                        <a:moveTo>
                          <a:pt x="26008" y="20743"/>
                        </a:moveTo>
                        <a:lnTo>
                          <a:pt x="24980" y="6321"/>
                        </a:lnTo>
                        <a:lnTo>
                          <a:pt x="11976" y="0"/>
                        </a:lnTo>
                        <a:lnTo>
                          <a:pt x="0" y="8101"/>
                        </a:lnTo>
                        <a:lnTo>
                          <a:pt x="1028" y="22524"/>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rot="157512">
                    <a:off x="6344876" y="2657223"/>
                    <a:ext cx="650167" cy="721114"/>
                  </a:xfrm>
                  <a:custGeom>
                    <a:avLst/>
                    <a:gdLst/>
                    <a:ahLst/>
                    <a:cxnLst/>
                    <a:rect l="l" t="t" r="r" b="b"/>
                    <a:pathLst>
                      <a:path w="26008" h="28846" fill="none" extrusionOk="0">
                        <a:moveTo>
                          <a:pt x="26008" y="20743"/>
                        </a:moveTo>
                        <a:lnTo>
                          <a:pt x="24980" y="6321"/>
                        </a:lnTo>
                        <a:lnTo>
                          <a:pt x="11975" y="1"/>
                        </a:lnTo>
                        <a:lnTo>
                          <a:pt x="0" y="8103"/>
                        </a:lnTo>
                        <a:lnTo>
                          <a:pt x="1028" y="22525"/>
                        </a:lnTo>
                        <a:lnTo>
                          <a:pt x="14032"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rot="157512">
                    <a:off x="6970736" y="2641369"/>
                    <a:ext cx="650217" cy="721114"/>
                  </a:xfrm>
                  <a:custGeom>
                    <a:avLst/>
                    <a:gdLst/>
                    <a:ahLst/>
                    <a:cxnLst/>
                    <a:rect l="l" t="t" r="r" b="b"/>
                    <a:pathLst>
                      <a:path w="26010" h="28846" fill="none" extrusionOk="0">
                        <a:moveTo>
                          <a:pt x="26010" y="20743"/>
                        </a:moveTo>
                        <a:lnTo>
                          <a:pt x="24981" y="6321"/>
                        </a:lnTo>
                        <a:lnTo>
                          <a:pt x="11976" y="0"/>
                        </a:lnTo>
                        <a:lnTo>
                          <a:pt x="1" y="8102"/>
                        </a:lnTo>
                        <a:lnTo>
                          <a:pt x="1029" y="22524"/>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rot="157512">
                    <a:off x="4168001" y="3254751"/>
                    <a:ext cx="650217" cy="721114"/>
                  </a:xfrm>
                  <a:custGeom>
                    <a:avLst/>
                    <a:gdLst/>
                    <a:ahLst/>
                    <a:cxnLst/>
                    <a:rect l="l" t="t" r="r" b="b"/>
                    <a:pathLst>
                      <a:path w="26010" h="28846" fill="none" extrusionOk="0">
                        <a:moveTo>
                          <a:pt x="26009" y="20744"/>
                        </a:moveTo>
                        <a:lnTo>
                          <a:pt x="24980" y="6322"/>
                        </a:lnTo>
                        <a:lnTo>
                          <a:pt x="11977" y="1"/>
                        </a:lnTo>
                        <a:lnTo>
                          <a:pt x="0" y="8103"/>
                        </a:lnTo>
                        <a:lnTo>
                          <a:pt x="1029" y="22525"/>
                        </a:lnTo>
                        <a:lnTo>
                          <a:pt x="14034" y="28846"/>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rot="157512">
                    <a:off x="4793885" y="3238896"/>
                    <a:ext cx="650192" cy="721114"/>
                  </a:xfrm>
                  <a:custGeom>
                    <a:avLst/>
                    <a:gdLst/>
                    <a:ahLst/>
                    <a:cxnLst/>
                    <a:rect l="l" t="t" r="r" b="b"/>
                    <a:pathLst>
                      <a:path w="26009" h="28846" fill="none" extrusionOk="0">
                        <a:moveTo>
                          <a:pt x="26009" y="20743"/>
                        </a:moveTo>
                        <a:lnTo>
                          <a:pt x="24981" y="6321"/>
                        </a:lnTo>
                        <a:lnTo>
                          <a:pt x="11977" y="0"/>
                        </a:lnTo>
                        <a:lnTo>
                          <a:pt x="0" y="8103"/>
                        </a:lnTo>
                        <a:lnTo>
                          <a:pt x="1029" y="22525"/>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rot="157512">
                    <a:off x="5419770" y="3223067"/>
                    <a:ext cx="650192" cy="721064"/>
                  </a:xfrm>
                  <a:custGeom>
                    <a:avLst/>
                    <a:gdLst/>
                    <a:ahLst/>
                    <a:cxnLst/>
                    <a:rect l="l" t="t" r="r" b="b"/>
                    <a:pathLst>
                      <a:path w="26009" h="28844" fill="none" extrusionOk="0">
                        <a:moveTo>
                          <a:pt x="26009" y="20743"/>
                        </a:moveTo>
                        <a:lnTo>
                          <a:pt x="24981" y="6320"/>
                        </a:lnTo>
                        <a:lnTo>
                          <a:pt x="11976" y="0"/>
                        </a:lnTo>
                        <a:lnTo>
                          <a:pt x="1" y="8101"/>
                        </a:lnTo>
                        <a:lnTo>
                          <a:pt x="1029" y="22523"/>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rot="157512">
                    <a:off x="6045654" y="3207187"/>
                    <a:ext cx="650192" cy="721114"/>
                  </a:xfrm>
                  <a:custGeom>
                    <a:avLst/>
                    <a:gdLst/>
                    <a:ahLst/>
                    <a:cxnLst/>
                    <a:rect l="l" t="t" r="r" b="b"/>
                    <a:pathLst>
                      <a:path w="26009" h="28846" fill="none" extrusionOk="0">
                        <a:moveTo>
                          <a:pt x="26008" y="20743"/>
                        </a:moveTo>
                        <a:lnTo>
                          <a:pt x="24980" y="6321"/>
                        </a:lnTo>
                        <a:lnTo>
                          <a:pt x="11976" y="1"/>
                        </a:lnTo>
                        <a:lnTo>
                          <a:pt x="1" y="8102"/>
                        </a:lnTo>
                        <a:lnTo>
                          <a:pt x="1029" y="22525"/>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rot="157512">
                    <a:off x="3868779" y="3804714"/>
                    <a:ext cx="650217" cy="721114"/>
                  </a:xfrm>
                  <a:custGeom>
                    <a:avLst/>
                    <a:gdLst/>
                    <a:ahLst/>
                    <a:cxnLst/>
                    <a:rect l="l" t="t" r="r" b="b"/>
                    <a:pathLst>
                      <a:path w="26010" h="28846" fill="none" extrusionOk="0">
                        <a:moveTo>
                          <a:pt x="26010" y="20744"/>
                        </a:moveTo>
                        <a:lnTo>
                          <a:pt x="24982" y="6322"/>
                        </a:lnTo>
                        <a:lnTo>
                          <a:pt x="11977" y="1"/>
                        </a:lnTo>
                        <a:lnTo>
                          <a:pt x="1" y="8102"/>
                        </a:lnTo>
                        <a:lnTo>
                          <a:pt x="1030" y="22525"/>
                        </a:lnTo>
                        <a:lnTo>
                          <a:pt x="14034" y="28846"/>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rot="157512">
                    <a:off x="4494689" y="3788860"/>
                    <a:ext cx="650192" cy="721114"/>
                  </a:xfrm>
                  <a:custGeom>
                    <a:avLst/>
                    <a:gdLst/>
                    <a:ahLst/>
                    <a:cxnLst/>
                    <a:rect l="l" t="t" r="r" b="b"/>
                    <a:pathLst>
                      <a:path w="26009" h="28846" fill="none" extrusionOk="0">
                        <a:moveTo>
                          <a:pt x="26008" y="20743"/>
                        </a:moveTo>
                        <a:lnTo>
                          <a:pt x="24980" y="6321"/>
                        </a:lnTo>
                        <a:lnTo>
                          <a:pt x="11976" y="1"/>
                        </a:lnTo>
                        <a:lnTo>
                          <a:pt x="1" y="8103"/>
                        </a:lnTo>
                        <a:lnTo>
                          <a:pt x="1029" y="22525"/>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7"/>
                  <p:cNvSpPr/>
                  <p:nvPr/>
                </p:nvSpPr>
                <p:spPr>
                  <a:xfrm rot="157512">
                    <a:off x="5120574" y="3773006"/>
                    <a:ext cx="650192" cy="721089"/>
                  </a:xfrm>
                  <a:custGeom>
                    <a:avLst/>
                    <a:gdLst/>
                    <a:ahLst/>
                    <a:cxnLst/>
                    <a:rect l="l" t="t" r="r" b="b"/>
                    <a:pathLst>
                      <a:path w="26009" h="28845" fill="none" extrusionOk="0">
                        <a:moveTo>
                          <a:pt x="26008" y="20744"/>
                        </a:moveTo>
                        <a:lnTo>
                          <a:pt x="24980" y="6321"/>
                        </a:lnTo>
                        <a:lnTo>
                          <a:pt x="11976" y="0"/>
                        </a:lnTo>
                        <a:lnTo>
                          <a:pt x="0" y="8102"/>
                        </a:lnTo>
                        <a:lnTo>
                          <a:pt x="1028" y="22524"/>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 name="Google Shape;323;p7"/>
                <p:cNvSpPr/>
                <p:nvPr/>
              </p:nvSpPr>
              <p:spPr>
                <a:xfrm rot="157512">
                  <a:off x="6228998" y="4446717"/>
                  <a:ext cx="57072" cy="57047"/>
                </a:xfrm>
                <a:custGeom>
                  <a:avLst/>
                  <a:gdLst/>
                  <a:ahLst/>
                  <a:cxnLst/>
                  <a:rect l="l" t="t" r="r" b="b"/>
                  <a:pathLst>
                    <a:path w="2283" h="2282" extrusionOk="0">
                      <a:moveTo>
                        <a:pt x="1142" y="0"/>
                      </a:moveTo>
                      <a:cubicBezTo>
                        <a:pt x="512" y="0"/>
                        <a:pt x="1" y="511"/>
                        <a:pt x="1" y="1141"/>
                      </a:cubicBezTo>
                      <a:cubicBezTo>
                        <a:pt x="1" y="1771"/>
                        <a:pt x="512" y="2281"/>
                        <a:pt x="1142" y="2281"/>
                      </a:cubicBezTo>
                      <a:cubicBezTo>
                        <a:pt x="1772" y="2281"/>
                        <a:pt x="2283" y="1772"/>
                        <a:pt x="2283" y="1141"/>
                      </a:cubicBezTo>
                      <a:cubicBezTo>
                        <a:pt x="2283" y="511"/>
                        <a:pt x="1772" y="0"/>
                        <a:pt x="1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rot="157512">
                  <a:off x="9351770" y="4005108"/>
                  <a:ext cx="57047" cy="57072"/>
                </a:xfrm>
                <a:custGeom>
                  <a:avLst/>
                  <a:gdLst/>
                  <a:ahLst/>
                  <a:cxnLst/>
                  <a:rect l="l" t="t" r="r" b="b"/>
                  <a:pathLst>
                    <a:path w="2282" h="2283" extrusionOk="0">
                      <a:moveTo>
                        <a:pt x="1141" y="0"/>
                      </a:moveTo>
                      <a:cubicBezTo>
                        <a:pt x="511" y="0"/>
                        <a:pt x="0" y="511"/>
                        <a:pt x="0" y="1141"/>
                      </a:cubicBezTo>
                      <a:cubicBezTo>
                        <a:pt x="0" y="1772"/>
                        <a:pt x="511" y="2282"/>
                        <a:pt x="1141" y="2282"/>
                      </a:cubicBezTo>
                      <a:cubicBezTo>
                        <a:pt x="1771" y="2282"/>
                        <a:pt x="2281" y="1772"/>
                        <a:pt x="2281" y="1141"/>
                      </a:cubicBezTo>
                      <a:cubicBezTo>
                        <a:pt x="2281" y="511"/>
                        <a:pt x="1771" y="0"/>
                        <a:pt x="1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rot="157512">
                  <a:off x="8403706" y="3847890"/>
                  <a:ext cx="57072" cy="57047"/>
                </a:xfrm>
                <a:custGeom>
                  <a:avLst/>
                  <a:gdLst/>
                  <a:ahLst/>
                  <a:cxnLst/>
                  <a:rect l="l" t="t" r="r" b="b"/>
                  <a:pathLst>
                    <a:path w="2283" h="2282" extrusionOk="0">
                      <a:moveTo>
                        <a:pt x="1141" y="1"/>
                      </a:moveTo>
                      <a:cubicBezTo>
                        <a:pt x="511" y="1"/>
                        <a:pt x="0" y="511"/>
                        <a:pt x="0" y="1141"/>
                      </a:cubicBezTo>
                      <a:cubicBezTo>
                        <a:pt x="0" y="1771"/>
                        <a:pt x="511" y="2282"/>
                        <a:pt x="1141" y="2282"/>
                      </a:cubicBezTo>
                      <a:cubicBezTo>
                        <a:pt x="1771" y="2282"/>
                        <a:pt x="2282" y="1771"/>
                        <a:pt x="2282" y="1141"/>
                      </a:cubicBezTo>
                      <a:cubicBezTo>
                        <a:pt x="2282" y="511"/>
                        <a:pt x="1771" y="1"/>
                        <a:pt x="1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rot="157512">
                  <a:off x="8124633" y="5115580"/>
                  <a:ext cx="57047" cy="57047"/>
                </a:xfrm>
                <a:custGeom>
                  <a:avLst/>
                  <a:gdLst/>
                  <a:ahLst/>
                  <a:cxnLst/>
                  <a:rect l="l" t="t" r="r" b="b"/>
                  <a:pathLst>
                    <a:path w="2282" h="2282" extrusionOk="0">
                      <a:moveTo>
                        <a:pt x="1140" y="0"/>
                      </a:moveTo>
                      <a:cubicBezTo>
                        <a:pt x="511" y="0"/>
                        <a:pt x="0" y="511"/>
                        <a:pt x="0" y="1141"/>
                      </a:cubicBezTo>
                      <a:cubicBezTo>
                        <a:pt x="0" y="1771"/>
                        <a:pt x="510" y="2281"/>
                        <a:pt x="1140" y="2281"/>
                      </a:cubicBezTo>
                      <a:cubicBezTo>
                        <a:pt x="1771" y="2281"/>
                        <a:pt x="2281" y="1771"/>
                        <a:pt x="2281" y="1141"/>
                      </a:cubicBezTo>
                      <a:cubicBezTo>
                        <a:pt x="2281" y="511"/>
                        <a:pt x="1771" y="0"/>
                        <a:pt x="1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rot="157512">
                  <a:off x="6574005" y="5703526"/>
                  <a:ext cx="57072" cy="57047"/>
                </a:xfrm>
                <a:custGeom>
                  <a:avLst/>
                  <a:gdLst/>
                  <a:ahLst/>
                  <a:cxnLst/>
                  <a:rect l="l" t="t" r="r" b="b"/>
                  <a:pathLst>
                    <a:path w="2283" h="2282" extrusionOk="0">
                      <a:moveTo>
                        <a:pt x="1141" y="1"/>
                      </a:moveTo>
                      <a:cubicBezTo>
                        <a:pt x="511" y="1"/>
                        <a:pt x="0" y="511"/>
                        <a:pt x="0" y="1141"/>
                      </a:cubicBezTo>
                      <a:cubicBezTo>
                        <a:pt x="0" y="1771"/>
                        <a:pt x="511" y="2282"/>
                        <a:pt x="1141" y="2282"/>
                      </a:cubicBezTo>
                      <a:cubicBezTo>
                        <a:pt x="1771" y="2282"/>
                        <a:pt x="2282" y="1771"/>
                        <a:pt x="2282" y="1141"/>
                      </a:cubicBezTo>
                      <a:cubicBezTo>
                        <a:pt x="2282" y="511"/>
                        <a:pt x="1771" y="1"/>
                        <a:pt x="1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7"/>
                <p:cNvSpPr/>
                <p:nvPr/>
              </p:nvSpPr>
              <p:spPr>
                <a:xfrm rot="157512">
                  <a:off x="5957267" y="6080755"/>
                  <a:ext cx="57072" cy="57047"/>
                </a:xfrm>
                <a:custGeom>
                  <a:avLst/>
                  <a:gdLst/>
                  <a:ahLst/>
                  <a:cxnLst/>
                  <a:rect l="l" t="t" r="r" b="b"/>
                  <a:pathLst>
                    <a:path w="2283" h="2282" extrusionOk="0">
                      <a:moveTo>
                        <a:pt x="1141" y="0"/>
                      </a:moveTo>
                      <a:cubicBezTo>
                        <a:pt x="511" y="0"/>
                        <a:pt x="0" y="510"/>
                        <a:pt x="0" y="1140"/>
                      </a:cubicBezTo>
                      <a:cubicBezTo>
                        <a:pt x="0" y="1770"/>
                        <a:pt x="511" y="2281"/>
                        <a:pt x="1141" y="2281"/>
                      </a:cubicBezTo>
                      <a:cubicBezTo>
                        <a:pt x="1771" y="2281"/>
                        <a:pt x="2282" y="1770"/>
                        <a:pt x="2282" y="1140"/>
                      </a:cubicBezTo>
                      <a:cubicBezTo>
                        <a:pt x="2282" y="510"/>
                        <a:pt x="1771" y="0"/>
                        <a:pt x="1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rot="157512">
                  <a:off x="5929801" y="4996682"/>
                  <a:ext cx="57072" cy="57047"/>
                </a:xfrm>
                <a:custGeom>
                  <a:avLst/>
                  <a:gdLst/>
                  <a:ahLst/>
                  <a:cxnLst/>
                  <a:rect l="l" t="t" r="r" b="b"/>
                  <a:pathLst>
                    <a:path w="2283" h="2282" extrusionOk="0">
                      <a:moveTo>
                        <a:pt x="1142" y="0"/>
                      </a:moveTo>
                      <a:cubicBezTo>
                        <a:pt x="511" y="0"/>
                        <a:pt x="1" y="510"/>
                        <a:pt x="1" y="1140"/>
                      </a:cubicBezTo>
                      <a:cubicBezTo>
                        <a:pt x="1" y="1771"/>
                        <a:pt x="511" y="2281"/>
                        <a:pt x="1142" y="2281"/>
                      </a:cubicBezTo>
                      <a:cubicBezTo>
                        <a:pt x="1772" y="2281"/>
                        <a:pt x="2283" y="1771"/>
                        <a:pt x="2283" y="1140"/>
                      </a:cubicBezTo>
                      <a:cubicBezTo>
                        <a:pt x="2283" y="510"/>
                        <a:pt x="1772" y="0"/>
                        <a:pt x="1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rot="157512">
                  <a:off x="9015730" y="3465389"/>
                  <a:ext cx="57047" cy="57072"/>
                </a:xfrm>
                <a:custGeom>
                  <a:avLst/>
                  <a:gdLst/>
                  <a:ahLst/>
                  <a:cxnLst/>
                  <a:rect l="l" t="t" r="r" b="b"/>
                  <a:pathLst>
                    <a:path w="2282" h="2283" extrusionOk="0">
                      <a:moveTo>
                        <a:pt x="1142" y="0"/>
                      </a:moveTo>
                      <a:cubicBezTo>
                        <a:pt x="512" y="0"/>
                        <a:pt x="1" y="511"/>
                        <a:pt x="1" y="1141"/>
                      </a:cubicBezTo>
                      <a:cubicBezTo>
                        <a:pt x="1" y="1771"/>
                        <a:pt x="512" y="2282"/>
                        <a:pt x="1142" y="2282"/>
                      </a:cubicBezTo>
                      <a:cubicBezTo>
                        <a:pt x="1771" y="2282"/>
                        <a:pt x="2282" y="1771"/>
                        <a:pt x="2282" y="1141"/>
                      </a:cubicBezTo>
                      <a:cubicBezTo>
                        <a:pt x="2282" y="511"/>
                        <a:pt x="1771" y="0"/>
                        <a:pt x="1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31" name="Google Shape;331;p7"/>
            <p:cNvSpPr/>
            <p:nvPr/>
          </p:nvSpPr>
          <p:spPr>
            <a:xfrm rot="157512">
              <a:off x="8799542" y="3225845"/>
              <a:ext cx="57022" cy="57072"/>
            </a:xfrm>
            <a:custGeom>
              <a:avLst/>
              <a:gdLst/>
              <a:ahLst/>
              <a:cxnLst/>
              <a:rect l="l" t="t" r="r" b="b"/>
              <a:pathLst>
                <a:path w="2281" h="2283" extrusionOk="0">
                  <a:moveTo>
                    <a:pt x="1141" y="1"/>
                  </a:moveTo>
                  <a:cubicBezTo>
                    <a:pt x="511" y="1"/>
                    <a:pt x="0" y="512"/>
                    <a:pt x="0" y="1142"/>
                  </a:cubicBezTo>
                  <a:cubicBezTo>
                    <a:pt x="0" y="1772"/>
                    <a:pt x="511" y="2283"/>
                    <a:pt x="1141" y="2283"/>
                  </a:cubicBezTo>
                  <a:cubicBezTo>
                    <a:pt x="1771" y="2283"/>
                    <a:pt x="2281" y="1772"/>
                    <a:pt x="2281" y="1142"/>
                  </a:cubicBezTo>
                  <a:cubicBezTo>
                    <a:pt x="2281" y="512"/>
                    <a:pt x="1771" y="1"/>
                    <a:pt x="1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rot="157512">
              <a:off x="5710335" y="4761896"/>
              <a:ext cx="57072" cy="57072"/>
            </a:xfrm>
            <a:custGeom>
              <a:avLst/>
              <a:gdLst/>
              <a:ahLst/>
              <a:cxnLst/>
              <a:rect l="l" t="t" r="r" b="b"/>
              <a:pathLst>
                <a:path w="2283" h="2283" extrusionOk="0">
                  <a:moveTo>
                    <a:pt x="1141" y="1"/>
                  </a:moveTo>
                  <a:cubicBezTo>
                    <a:pt x="511" y="1"/>
                    <a:pt x="0" y="511"/>
                    <a:pt x="0" y="1142"/>
                  </a:cubicBezTo>
                  <a:cubicBezTo>
                    <a:pt x="0" y="1772"/>
                    <a:pt x="511" y="2283"/>
                    <a:pt x="1141" y="2283"/>
                  </a:cubicBezTo>
                  <a:cubicBezTo>
                    <a:pt x="1771" y="2283"/>
                    <a:pt x="2282" y="1772"/>
                    <a:pt x="2282" y="1142"/>
                  </a:cubicBezTo>
                  <a:cubicBezTo>
                    <a:pt x="2282" y="511"/>
                    <a:pt x="1771" y="1"/>
                    <a:pt x="1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rot="157512">
              <a:off x="7885492" y="4168682"/>
              <a:ext cx="57047" cy="57047"/>
            </a:xfrm>
            <a:custGeom>
              <a:avLst/>
              <a:gdLst/>
              <a:ahLst/>
              <a:cxnLst/>
              <a:rect l="l" t="t" r="r" b="b"/>
              <a:pathLst>
                <a:path w="2282" h="2282" extrusionOk="0">
                  <a:moveTo>
                    <a:pt x="1141" y="0"/>
                  </a:moveTo>
                  <a:cubicBezTo>
                    <a:pt x="511" y="0"/>
                    <a:pt x="0" y="511"/>
                    <a:pt x="0" y="1141"/>
                  </a:cubicBezTo>
                  <a:cubicBezTo>
                    <a:pt x="0" y="1770"/>
                    <a:pt x="511" y="2281"/>
                    <a:pt x="1141" y="2281"/>
                  </a:cubicBezTo>
                  <a:cubicBezTo>
                    <a:pt x="1772" y="2281"/>
                    <a:pt x="2281" y="1770"/>
                    <a:pt x="2281" y="1141"/>
                  </a:cubicBezTo>
                  <a:cubicBezTo>
                    <a:pt x="2281" y="511"/>
                    <a:pt x="1772" y="0"/>
                    <a:pt x="1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4"/>
        <p:cNvGrpSpPr/>
        <p:nvPr/>
      </p:nvGrpSpPr>
      <p:grpSpPr>
        <a:xfrm>
          <a:off x="0" y="0"/>
          <a:ext cx="0" cy="0"/>
          <a:chOff x="0" y="0"/>
          <a:chExt cx="0" cy="0"/>
        </a:xfrm>
      </p:grpSpPr>
      <p:sp>
        <p:nvSpPr>
          <p:cNvPr id="425" name="Google Shape;425;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15000"/>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426" name="Google Shape;426;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35"/>
        <p:cNvGrpSpPr/>
        <p:nvPr/>
      </p:nvGrpSpPr>
      <p:grpSpPr>
        <a:xfrm>
          <a:off x="0" y="0"/>
          <a:ext cx="0" cy="0"/>
          <a:chOff x="0" y="0"/>
          <a:chExt cx="0" cy="0"/>
        </a:xfrm>
      </p:grpSpPr>
      <p:sp>
        <p:nvSpPr>
          <p:cNvPr id="536" name="Google Shape;536;p1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37" name="Google Shape;537;p13"/>
          <p:cNvSpPr txBox="1">
            <a:spLocks noGrp="1"/>
          </p:cNvSpPr>
          <p:nvPr>
            <p:ph type="subTitle" idx="1"/>
          </p:nvPr>
        </p:nvSpPr>
        <p:spPr>
          <a:xfrm>
            <a:off x="5784713" y="1520950"/>
            <a:ext cx="2468700" cy="484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8" name="Google Shape;538;p13"/>
          <p:cNvSpPr txBox="1">
            <a:spLocks noGrp="1"/>
          </p:cNvSpPr>
          <p:nvPr>
            <p:ph type="title" idx="2" hasCustomPrompt="1"/>
          </p:nvPr>
        </p:nvSpPr>
        <p:spPr>
          <a:xfrm>
            <a:off x="890575" y="1520950"/>
            <a:ext cx="976800" cy="484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39" name="Google Shape;539;p13"/>
          <p:cNvSpPr txBox="1">
            <a:spLocks noGrp="1"/>
          </p:cNvSpPr>
          <p:nvPr>
            <p:ph type="subTitle" idx="3"/>
          </p:nvPr>
        </p:nvSpPr>
        <p:spPr>
          <a:xfrm>
            <a:off x="1954644" y="1520950"/>
            <a:ext cx="3742800" cy="484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2100">
                <a:solidFill>
                  <a:schemeClr val="dk1"/>
                </a:solidFill>
                <a:latin typeface="Montserrat Black"/>
                <a:ea typeface="Montserrat Black"/>
                <a:cs typeface="Montserrat Black"/>
                <a:sym typeface="Montserrat Black"/>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40" name="Google Shape;540;p13"/>
          <p:cNvSpPr txBox="1">
            <a:spLocks noGrp="1"/>
          </p:cNvSpPr>
          <p:nvPr>
            <p:ph type="subTitle" idx="4"/>
          </p:nvPr>
        </p:nvSpPr>
        <p:spPr>
          <a:xfrm>
            <a:off x="5784713" y="2154035"/>
            <a:ext cx="2468700" cy="484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1" name="Google Shape;541;p13"/>
          <p:cNvSpPr txBox="1">
            <a:spLocks noGrp="1"/>
          </p:cNvSpPr>
          <p:nvPr>
            <p:ph type="title" idx="5" hasCustomPrompt="1"/>
          </p:nvPr>
        </p:nvSpPr>
        <p:spPr>
          <a:xfrm>
            <a:off x="890575" y="2154035"/>
            <a:ext cx="976800" cy="484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42" name="Google Shape;542;p13"/>
          <p:cNvSpPr txBox="1">
            <a:spLocks noGrp="1"/>
          </p:cNvSpPr>
          <p:nvPr>
            <p:ph type="subTitle" idx="6"/>
          </p:nvPr>
        </p:nvSpPr>
        <p:spPr>
          <a:xfrm>
            <a:off x="1954644" y="2154035"/>
            <a:ext cx="3742800" cy="484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2100">
                <a:solidFill>
                  <a:schemeClr val="dk1"/>
                </a:solidFill>
                <a:latin typeface="Montserrat Black"/>
                <a:ea typeface="Montserrat Black"/>
                <a:cs typeface="Montserrat Black"/>
                <a:sym typeface="Montserrat Black"/>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43" name="Google Shape;543;p13"/>
          <p:cNvSpPr txBox="1">
            <a:spLocks noGrp="1"/>
          </p:cNvSpPr>
          <p:nvPr>
            <p:ph type="subTitle" idx="7"/>
          </p:nvPr>
        </p:nvSpPr>
        <p:spPr>
          <a:xfrm>
            <a:off x="5784713" y="2787120"/>
            <a:ext cx="2468700" cy="484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4" name="Google Shape;544;p13"/>
          <p:cNvSpPr txBox="1">
            <a:spLocks noGrp="1"/>
          </p:cNvSpPr>
          <p:nvPr>
            <p:ph type="title" idx="8" hasCustomPrompt="1"/>
          </p:nvPr>
        </p:nvSpPr>
        <p:spPr>
          <a:xfrm>
            <a:off x="890575" y="2787120"/>
            <a:ext cx="976800" cy="484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45" name="Google Shape;545;p13"/>
          <p:cNvSpPr txBox="1">
            <a:spLocks noGrp="1"/>
          </p:cNvSpPr>
          <p:nvPr>
            <p:ph type="subTitle" idx="9"/>
          </p:nvPr>
        </p:nvSpPr>
        <p:spPr>
          <a:xfrm>
            <a:off x="1954644" y="2787120"/>
            <a:ext cx="3742800" cy="484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2100">
                <a:solidFill>
                  <a:schemeClr val="dk1"/>
                </a:solidFill>
                <a:latin typeface="Montserrat Black"/>
                <a:ea typeface="Montserrat Black"/>
                <a:cs typeface="Montserrat Black"/>
                <a:sym typeface="Montserrat Black"/>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46" name="Google Shape;546;p13"/>
          <p:cNvSpPr txBox="1">
            <a:spLocks noGrp="1"/>
          </p:cNvSpPr>
          <p:nvPr>
            <p:ph type="subTitle" idx="13"/>
          </p:nvPr>
        </p:nvSpPr>
        <p:spPr>
          <a:xfrm>
            <a:off x="5784713" y="3420205"/>
            <a:ext cx="2468700" cy="484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7" name="Google Shape;547;p13"/>
          <p:cNvSpPr txBox="1">
            <a:spLocks noGrp="1"/>
          </p:cNvSpPr>
          <p:nvPr>
            <p:ph type="title" idx="14" hasCustomPrompt="1"/>
          </p:nvPr>
        </p:nvSpPr>
        <p:spPr>
          <a:xfrm>
            <a:off x="890575" y="3420205"/>
            <a:ext cx="976800" cy="484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48" name="Google Shape;548;p13"/>
          <p:cNvSpPr txBox="1">
            <a:spLocks noGrp="1"/>
          </p:cNvSpPr>
          <p:nvPr>
            <p:ph type="subTitle" idx="15"/>
          </p:nvPr>
        </p:nvSpPr>
        <p:spPr>
          <a:xfrm>
            <a:off x="1954644" y="3420205"/>
            <a:ext cx="3742800" cy="484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2100">
                <a:solidFill>
                  <a:schemeClr val="dk1"/>
                </a:solidFill>
                <a:latin typeface="Montserrat Black"/>
                <a:ea typeface="Montserrat Black"/>
                <a:cs typeface="Montserrat Black"/>
                <a:sym typeface="Montserrat Black"/>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49" name="Google Shape;549;p13"/>
          <p:cNvSpPr txBox="1">
            <a:spLocks noGrp="1"/>
          </p:cNvSpPr>
          <p:nvPr>
            <p:ph type="subTitle" idx="16"/>
          </p:nvPr>
        </p:nvSpPr>
        <p:spPr>
          <a:xfrm>
            <a:off x="5784713" y="4053290"/>
            <a:ext cx="2468700" cy="484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0" name="Google Shape;550;p13"/>
          <p:cNvSpPr txBox="1">
            <a:spLocks noGrp="1"/>
          </p:cNvSpPr>
          <p:nvPr>
            <p:ph type="title" idx="17" hasCustomPrompt="1"/>
          </p:nvPr>
        </p:nvSpPr>
        <p:spPr>
          <a:xfrm>
            <a:off x="890575" y="4053290"/>
            <a:ext cx="976800" cy="484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1" name="Google Shape;551;p13"/>
          <p:cNvSpPr txBox="1">
            <a:spLocks noGrp="1"/>
          </p:cNvSpPr>
          <p:nvPr>
            <p:ph type="subTitle" idx="18"/>
          </p:nvPr>
        </p:nvSpPr>
        <p:spPr>
          <a:xfrm>
            <a:off x="1954644" y="4053290"/>
            <a:ext cx="3742800" cy="484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2100">
                <a:solidFill>
                  <a:schemeClr val="dk1"/>
                </a:solidFill>
                <a:latin typeface="Montserrat Black"/>
                <a:ea typeface="Montserrat Black"/>
                <a:cs typeface="Montserrat Black"/>
                <a:sym typeface="Montserrat Black"/>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552" name="Google Shape;552;p13"/>
          <p:cNvGrpSpPr/>
          <p:nvPr/>
        </p:nvGrpSpPr>
        <p:grpSpPr>
          <a:xfrm>
            <a:off x="-3773061" y="-978862"/>
            <a:ext cx="5036265" cy="4113315"/>
            <a:chOff x="4780389" y="2513201"/>
            <a:chExt cx="5036265" cy="4113315"/>
          </a:xfrm>
        </p:grpSpPr>
        <p:grpSp>
          <p:nvGrpSpPr>
            <p:cNvPr id="553" name="Google Shape;553;p13"/>
            <p:cNvGrpSpPr/>
            <p:nvPr/>
          </p:nvGrpSpPr>
          <p:grpSpPr>
            <a:xfrm>
              <a:off x="4780389" y="2513201"/>
              <a:ext cx="5036265" cy="4113315"/>
              <a:chOff x="4673664" y="2214101"/>
              <a:chExt cx="5036265" cy="4113315"/>
            </a:xfrm>
          </p:grpSpPr>
          <p:sp>
            <p:nvSpPr>
              <p:cNvPr id="554" name="Google Shape;554;p13"/>
              <p:cNvSpPr/>
              <p:nvPr/>
            </p:nvSpPr>
            <p:spPr>
              <a:xfrm rot="157512">
                <a:off x="9047033" y="4559649"/>
                <a:ext cx="57072" cy="57047"/>
              </a:xfrm>
              <a:custGeom>
                <a:avLst/>
                <a:gdLst/>
                <a:ahLst/>
                <a:cxnLst/>
                <a:rect l="l" t="t" r="r" b="b"/>
                <a:pathLst>
                  <a:path w="2283" h="2282" extrusionOk="0">
                    <a:moveTo>
                      <a:pt x="1141" y="1"/>
                    </a:moveTo>
                    <a:cubicBezTo>
                      <a:pt x="511" y="1"/>
                      <a:pt x="0" y="512"/>
                      <a:pt x="0" y="1142"/>
                    </a:cubicBezTo>
                    <a:cubicBezTo>
                      <a:pt x="0" y="1771"/>
                      <a:pt x="511" y="2282"/>
                      <a:pt x="1141" y="2282"/>
                    </a:cubicBezTo>
                    <a:cubicBezTo>
                      <a:pt x="1771" y="2282"/>
                      <a:pt x="2282" y="1771"/>
                      <a:pt x="2282" y="1142"/>
                    </a:cubicBezTo>
                    <a:cubicBezTo>
                      <a:pt x="2282" y="512"/>
                      <a:pt x="1771" y="1"/>
                      <a:pt x="1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5" name="Google Shape;555;p13"/>
              <p:cNvGrpSpPr/>
              <p:nvPr/>
            </p:nvGrpSpPr>
            <p:grpSpPr>
              <a:xfrm>
                <a:off x="4673664" y="2214101"/>
                <a:ext cx="5036265" cy="4113315"/>
                <a:chOff x="4673664" y="2214101"/>
                <a:chExt cx="5036265" cy="4113315"/>
              </a:xfrm>
            </p:grpSpPr>
            <p:grpSp>
              <p:nvGrpSpPr>
                <p:cNvPr id="556" name="Google Shape;556;p13"/>
                <p:cNvGrpSpPr/>
                <p:nvPr/>
              </p:nvGrpSpPr>
              <p:grpSpPr>
                <a:xfrm>
                  <a:off x="4673664" y="2214101"/>
                  <a:ext cx="5036265" cy="4113315"/>
                  <a:chOff x="3825164" y="427026"/>
                  <a:chExt cx="5036265" cy="4113315"/>
                </a:xfrm>
              </p:grpSpPr>
              <p:sp>
                <p:nvSpPr>
                  <p:cNvPr id="557" name="Google Shape;557;p13"/>
                  <p:cNvSpPr/>
                  <p:nvPr/>
                </p:nvSpPr>
                <p:spPr>
                  <a:xfrm rot="157512">
                    <a:off x="6915828" y="473247"/>
                    <a:ext cx="650167" cy="721089"/>
                  </a:xfrm>
                  <a:custGeom>
                    <a:avLst/>
                    <a:gdLst/>
                    <a:ahLst/>
                    <a:cxnLst/>
                    <a:rect l="l" t="t" r="r" b="b"/>
                    <a:pathLst>
                      <a:path w="26008" h="28845" fill="none" extrusionOk="0">
                        <a:moveTo>
                          <a:pt x="26008" y="20744"/>
                        </a:moveTo>
                        <a:lnTo>
                          <a:pt x="24980" y="6321"/>
                        </a:lnTo>
                        <a:lnTo>
                          <a:pt x="11976" y="1"/>
                        </a:lnTo>
                        <a:lnTo>
                          <a:pt x="0" y="8102"/>
                        </a:lnTo>
                        <a:lnTo>
                          <a:pt x="1028" y="22524"/>
                        </a:lnTo>
                        <a:lnTo>
                          <a:pt x="14032"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3"/>
                  <p:cNvSpPr/>
                  <p:nvPr/>
                </p:nvSpPr>
                <p:spPr>
                  <a:xfrm rot="157512">
                    <a:off x="7541687" y="457392"/>
                    <a:ext cx="650192" cy="721114"/>
                  </a:xfrm>
                  <a:custGeom>
                    <a:avLst/>
                    <a:gdLst/>
                    <a:ahLst/>
                    <a:cxnLst/>
                    <a:rect l="l" t="t" r="r" b="b"/>
                    <a:pathLst>
                      <a:path w="26009" h="28846" fill="none" extrusionOk="0">
                        <a:moveTo>
                          <a:pt x="26009" y="20743"/>
                        </a:moveTo>
                        <a:lnTo>
                          <a:pt x="24981" y="6321"/>
                        </a:lnTo>
                        <a:lnTo>
                          <a:pt x="11976" y="1"/>
                        </a:lnTo>
                        <a:lnTo>
                          <a:pt x="1" y="8102"/>
                        </a:lnTo>
                        <a:lnTo>
                          <a:pt x="1029" y="22525"/>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3"/>
                  <p:cNvSpPr/>
                  <p:nvPr/>
                </p:nvSpPr>
                <p:spPr>
                  <a:xfrm rot="157512">
                    <a:off x="8167572" y="441537"/>
                    <a:ext cx="650192" cy="721089"/>
                  </a:xfrm>
                  <a:custGeom>
                    <a:avLst/>
                    <a:gdLst/>
                    <a:ahLst/>
                    <a:cxnLst/>
                    <a:rect l="l" t="t" r="r" b="b"/>
                    <a:pathLst>
                      <a:path w="26009" h="28845" fill="none" extrusionOk="0">
                        <a:moveTo>
                          <a:pt x="26008" y="20743"/>
                        </a:moveTo>
                        <a:lnTo>
                          <a:pt x="24980" y="6321"/>
                        </a:lnTo>
                        <a:lnTo>
                          <a:pt x="11976" y="0"/>
                        </a:lnTo>
                        <a:lnTo>
                          <a:pt x="1" y="8102"/>
                        </a:lnTo>
                        <a:lnTo>
                          <a:pt x="1029" y="22524"/>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3"/>
                  <p:cNvSpPr/>
                  <p:nvPr/>
                </p:nvSpPr>
                <p:spPr>
                  <a:xfrm rot="157512">
                    <a:off x="7242491" y="1007356"/>
                    <a:ext cx="650192" cy="721089"/>
                  </a:xfrm>
                  <a:custGeom>
                    <a:avLst/>
                    <a:gdLst/>
                    <a:ahLst/>
                    <a:cxnLst/>
                    <a:rect l="l" t="t" r="r" b="b"/>
                    <a:pathLst>
                      <a:path w="26009" h="28845" fill="none" extrusionOk="0">
                        <a:moveTo>
                          <a:pt x="26008" y="20743"/>
                        </a:moveTo>
                        <a:lnTo>
                          <a:pt x="24980" y="6321"/>
                        </a:lnTo>
                        <a:lnTo>
                          <a:pt x="11976" y="1"/>
                        </a:lnTo>
                        <a:lnTo>
                          <a:pt x="0" y="8102"/>
                        </a:lnTo>
                        <a:lnTo>
                          <a:pt x="1028" y="22525"/>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3"/>
                  <p:cNvSpPr/>
                  <p:nvPr/>
                </p:nvSpPr>
                <p:spPr>
                  <a:xfrm rot="157512">
                    <a:off x="7868375" y="991501"/>
                    <a:ext cx="650167" cy="721089"/>
                  </a:xfrm>
                  <a:custGeom>
                    <a:avLst/>
                    <a:gdLst/>
                    <a:ahLst/>
                    <a:cxnLst/>
                    <a:rect l="l" t="t" r="r" b="b"/>
                    <a:pathLst>
                      <a:path w="26008" h="28845" fill="none" extrusionOk="0">
                        <a:moveTo>
                          <a:pt x="26008" y="20743"/>
                        </a:moveTo>
                        <a:lnTo>
                          <a:pt x="24980" y="6321"/>
                        </a:lnTo>
                        <a:lnTo>
                          <a:pt x="11976" y="0"/>
                        </a:lnTo>
                        <a:lnTo>
                          <a:pt x="0" y="8102"/>
                        </a:lnTo>
                        <a:lnTo>
                          <a:pt x="1028" y="22524"/>
                        </a:lnTo>
                        <a:lnTo>
                          <a:pt x="14032"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3"/>
                  <p:cNvSpPr/>
                  <p:nvPr/>
                </p:nvSpPr>
                <p:spPr>
                  <a:xfrm rot="157512">
                    <a:off x="6943294" y="1557320"/>
                    <a:ext cx="650167" cy="721089"/>
                  </a:xfrm>
                  <a:custGeom>
                    <a:avLst/>
                    <a:gdLst/>
                    <a:ahLst/>
                    <a:cxnLst/>
                    <a:rect l="l" t="t" r="r" b="b"/>
                    <a:pathLst>
                      <a:path w="26008" h="28845" fill="none" extrusionOk="0">
                        <a:moveTo>
                          <a:pt x="26008" y="20743"/>
                        </a:moveTo>
                        <a:lnTo>
                          <a:pt x="24980" y="6320"/>
                        </a:lnTo>
                        <a:lnTo>
                          <a:pt x="11975" y="1"/>
                        </a:lnTo>
                        <a:lnTo>
                          <a:pt x="0" y="8102"/>
                        </a:lnTo>
                        <a:lnTo>
                          <a:pt x="1028" y="22524"/>
                        </a:lnTo>
                        <a:lnTo>
                          <a:pt x="14032"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3"/>
                  <p:cNvSpPr/>
                  <p:nvPr/>
                </p:nvSpPr>
                <p:spPr>
                  <a:xfrm rot="157512">
                    <a:off x="7569154" y="1541466"/>
                    <a:ext cx="650217" cy="721064"/>
                  </a:xfrm>
                  <a:custGeom>
                    <a:avLst/>
                    <a:gdLst/>
                    <a:ahLst/>
                    <a:cxnLst/>
                    <a:rect l="l" t="t" r="r" b="b"/>
                    <a:pathLst>
                      <a:path w="26010" h="28844" fill="none" extrusionOk="0">
                        <a:moveTo>
                          <a:pt x="26009" y="20743"/>
                        </a:moveTo>
                        <a:lnTo>
                          <a:pt x="24980" y="6321"/>
                        </a:lnTo>
                        <a:lnTo>
                          <a:pt x="11976" y="0"/>
                        </a:lnTo>
                        <a:lnTo>
                          <a:pt x="1" y="8101"/>
                        </a:lnTo>
                        <a:lnTo>
                          <a:pt x="1029" y="22524"/>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3"/>
                  <p:cNvSpPr/>
                  <p:nvPr/>
                </p:nvSpPr>
                <p:spPr>
                  <a:xfrm rot="157512">
                    <a:off x="8195039" y="1525586"/>
                    <a:ext cx="650217" cy="721114"/>
                  </a:xfrm>
                  <a:custGeom>
                    <a:avLst/>
                    <a:gdLst/>
                    <a:ahLst/>
                    <a:cxnLst/>
                    <a:rect l="l" t="t" r="r" b="b"/>
                    <a:pathLst>
                      <a:path w="26010" h="28846" fill="none" extrusionOk="0">
                        <a:moveTo>
                          <a:pt x="26009" y="20743"/>
                        </a:moveTo>
                        <a:lnTo>
                          <a:pt x="24980" y="6322"/>
                        </a:lnTo>
                        <a:lnTo>
                          <a:pt x="11976" y="1"/>
                        </a:lnTo>
                        <a:lnTo>
                          <a:pt x="0" y="8103"/>
                        </a:lnTo>
                        <a:lnTo>
                          <a:pt x="1029" y="22525"/>
                        </a:lnTo>
                        <a:lnTo>
                          <a:pt x="14033" y="28846"/>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3"/>
                  <p:cNvSpPr/>
                  <p:nvPr/>
                </p:nvSpPr>
                <p:spPr>
                  <a:xfrm rot="157512">
                    <a:off x="4140535" y="2170703"/>
                    <a:ext cx="650217" cy="721089"/>
                  </a:xfrm>
                  <a:custGeom>
                    <a:avLst/>
                    <a:gdLst/>
                    <a:ahLst/>
                    <a:cxnLst/>
                    <a:rect l="l" t="t" r="r" b="b"/>
                    <a:pathLst>
                      <a:path w="26010" h="28845" fill="none" extrusionOk="0">
                        <a:moveTo>
                          <a:pt x="26009" y="20743"/>
                        </a:moveTo>
                        <a:lnTo>
                          <a:pt x="24980" y="6321"/>
                        </a:lnTo>
                        <a:lnTo>
                          <a:pt x="11977" y="0"/>
                        </a:lnTo>
                        <a:lnTo>
                          <a:pt x="1" y="8102"/>
                        </a:lnTo>
                        <a:lnTo>
                          <a:pt x="1028" y="22524"/>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3"/>
                  <p:cNvSpPr/>
                  <p:nvPr/>
                </p:nvSpPr>
                <p:spPr>
                  <a:xfrm rot="157512">
                    <a:off x="4766419" y="2154848"/>
                    <a:ext cx="650192" cy="721089"/>
                  </a:xfrm>
                  <a:custGeom>
                    <a:avLst/>
                    <a:gdLst/>
                    <a:ahLst/>
                    <a:cxnLst/>
                    <a:rect l="l" t="t" r="r" b="b"/>
                    <a:pathLst>
                      <a:path w="26009" h="28845" fill="none" extrusionOk="0">
                        <a:moveTo>
                          <a:pt x="26009" y="20743"/>
                        </a:moveTo>
                        <a:lnTo>
                          <a:pt x="24980" y="6321"/>
                        </a:lnTo>
                        <a:lnTo>
                          <a:pt x="11977" y="1"/>
                        </a:lnTo>
                        <a:lnTo>
                          <a:pt x="0" y="8102"/>
                        </a:lnTo>
                        <a:lnTo>
                          <a:pt x="1029" y="22524"/>
                        </a:lnTo>
                        <a:lnTo>
                          <a:pt x="14034"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3"/>
                  <p:cNvSpPr/>
                  <p:nvPr/>
                </p:nvSpPr>
                <p:spPr>
                  <a:xfrm rot="157512">
                    <a:off x="5392303" y="2138993"/>
                    <a:ext cx="650192" cy="721089"/>
                  </a:xfrm>
                  <a:custGeom>
                    <a:avLst/>
                    <a:gdLst/>
                    <a:ahLst/>
                    <a:cxnLst/>
                    <a:rect l="l" t="t" r="r" b="b"/>
                    <a:pathLst>
                      <a:path w="26009" h="28845" fill="none" extrusionOk="0">
                        <a:moveTo>
                          <a:pt x="26009" y="20743"/>
                        </a:moveTo>
                        <a:lnTo>
                          <a:pt x="24981" y="6321"/>
                        </a:lnTo>
                        <a:lnTo>
                          <a:pt x="11976" y="0"/>
                        </a:lnTo>
                        <a:lnTo>
                          <a:pt x="0" y="8102"/>
                        </a:lnTo>
                        <a:lnTo>
                          <a:pt x="1029" y="22524"/>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3"/>
                  <p:cNvSpPr/>
                  <p:nvPr/>
                </p:nvSpPr>
                <p:spPr>
                  <a:xfrm rot="157512">
                    <a:off x="6018188" y="2123139"/>
                    <a:ext cx="650192" cy="721089"/>
                  </a:xfrm>
                  <a:custGeom>
                    <a:avLst/>
                    <a:gdLst/>
                    <a:ahLst/>
                    <a:cxnLst/>
                    <a:rect l="l" t="t" r="r" b="b"/>
                    <a:pathLst>
                      <a:path w="26009" h="28845" fill="none" extrusionOk="0">
                        <a:moveTo>
                          <a:pt x="26008" y="20743"/>
                        </a:moveTo>
                        <a:lnTo>
                          <a:pt x="24981" y="6321"/>
                        </a:lnTo>
                        <a:lnTo>
                          <a:pt x="11976" y="0"/>
                        </a:lnTo>
                        <a:lnTo>
                          <a:pt x="1" y="8102"/>
                        </a:lnTo>
                        <a:lnTo>
                          <a:pt x="1029" y="22524"/>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3"/>
                  <p:cNvSpPr/>
                  <p:nvPr/>
                </p:nvSpPr>
                <p:spPr>
                  <a:xfrm rot="157512">
                    <a:off x="6644073" y="2107259"/>
                    <a:ext cx="650192" cy="721114"/>
                  </a:xfrm>
                  <a:custGeom>
                    <a:avLst/>
                    <a:gdLst/>
                    <a:ahLst/>
                    <a:cxnLst/>
                    <a:rect l="l" t="t" r="r" b="b"/>
                    <a:pathLst>
                      <a:path w="26009" h="28846" fill="none" extrusionOk="0">
                        <a:moveTo>
                          <a:pt x="26008" y="20743"/>
                        </a:moveTo>
                        <a:lnTo>
                          <a:pt x="24980" y="6321"/>
                        </a:lnTo>
                        <a:lnTo>
                          <a:pt x="11976" y="1"/>
                        </a:lnTo>
                        <a:lnTo>
                          <a:pt x="1" y="8103"/>
                        </a:lnTo>
                        <a:lnTo>
                          <a:pt x="1028" y="22525"/>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3"/>
                  <p:cNvSpPr/>
                  <p:nvPr/>
                </p:nvSpPr>
                <p:spPr>
                  <a:xfrm rot="157512">
                    <a:off x="7269957" y="2091430"/>
                    <a:ext cx="650192" cy="721064"/>
                  </a:xfrm>
                  <a:custGeom>
                    <a:avLst/>
                    <a:gdLst/>
                    <a:ahLst/>
                    <a:cxnLst/>
                    <a:rect l="l" t="t" r="r" b="b"/>
                    <a:pathLst>
                      <a:path w="26009" h="28844" fill="none" extrusionOk="0">
                        <a:moveTo>
                          <a:pt x="26009" y="20743"/>
                        </a:moveTo>
                        <a:lnTo>
                          <a:pt x="24980" y="6320"/>
                        </a:lnTo>
                        <a:lnTo>
                          <a:pt x="11976" y="0"/>
                        </a:lnTo>
                        <a:lnTo>
                          <a:pt x="0" y="8101"/>
                        </a:lnTo>
                        <a:lnTo>
                          <a:pt x="1028" y="22523"/>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3"/>
                  <p:cNvSpPr/>
                  <p:nvPr/>
                </p:nvSpPr>
                <p:spPr>
                  <a:xfrm rot="157512">
                    <a:off x="7895842" y="2075550"/>
                    <a:ext cx="650192" cy="721089"/>
                  </a:xfrm>
                  <a:custGeom>
                    <a:avLst/>
                    <a:gdLst/>
                    <a:ahLst/>
                    <a:cxnLst/>
                    <a:rect l="l" t="t" r="r" b="b"/>
                    <a:pathLst>
                      <a:path w="26009" h="28845" fill="none" extrusionOk="0">
                        <a:moveTo>
                          <a:pt x="26009" y="20743"/>
                        </a:moveTo>
                        <a:lnTo>
                          <a:pt x="24980" y="6322"/>
                        </a:lnTo>
                        <a:lnTo>
                          <a:pt x="11976" y="1"/>
                        </a:lnTo>
                        <a:lnTo>
                          <a:pt x="0" y="8102"/>
                        </a:lnTo>
                        <a:lnTo>
                          <a:pt x="1029" y="22525"/>
                        </a:lnTo>
                        <a:lnTo>
                          <a:pt x="14032"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3"/>
                  <p:cNvSpPr/>
                  <p:nvPr/>
                </p:nvSpPr>
                <p:spPr>
                  <a:xfrm rot="157512">
                    <a:off x="3841337" y="2720667"/>
                    <a:ext cx="650192" cy="721114"/>
                  </a:xfrm>
                  <a:custGeom>
                    <a:avLst/>
                    <a:gdLst/>
                    <a:ahLst/>
                    <a:cxnLst/>
                    <a:rect l="l" t="t" r="r" b="b"/>
                    <a:pathLst>
                      <a:path w="26009" h="28846" fill="none" extrusionOk="0">
                        <a:moveTo>
                          <a:pt x="26009" y="20743"/>
                        </a:moveTo>
                        <a:lnTo>
                          <a:pt x="24980" y="6321"/>
                        </a:lnTo>
                        <a:lnTo>
                          <a:pt x="11975" y="0"/>
                        </a:lnTo>
                        <a:lnTo>
                          <a:pt x="0" y="8102"/>
                        </a:lnTo>
                        <a:lnTo>
                          <a:pt x="1029" y="22524"/>
                        </a:lnTo>
                        <a:lnTo>
                          <a:pt x="14032"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3"/>
                  <p:cNvSpPr/>
                  <p:nvPr/>
                </p:nvSpPr>
                <p:spPr>
                  <a:xfrm rot="157512">
                    <a:off x="4467198" y="2704787"/>
                    <a:ext cx="650217" cy="721114"/>
                  </a:xfrm>
                  <a:custGeom>
                    <a:avLst/>
                    <a:gdLst/>
                    <a:ahLst/>
                    <a:cxnLst/>
                    <a:rect l="l" t="t" r="r" b="b"/>
                    <a:pathLst>
                      <a:path w="26010" h="28846" fill="none" extrusionOk="0">
                        <a:moveTo>
                          <a:pt x="26010" y="20743"/>
                        </a:moveTo>
                        <a:lnTo>
                          <a:pt x="24982" y="6322"/>
                        </a:lnTo>
                        <a:lnTo>
                          <a:pt x="11977" y="1"/>
                        </a:lnTo>
                        <a:lnTo>
                          <a:pt x="1" y="8103"/>
                        </a:lnTo>
                        <a:lnTo>
                          <a:pt x="1030" y="22525"/>
                        </a:lnTo>
                        <a:lnTo>
                          <a:pt x="14033" y="28846"/>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3"/>
                  <p:cNvSpPr/>
                  <p:nvPr/>
                </p:nvSpPr>
                <p:spPr>
                  <a:xfrm rot="157512">
                    <a:off x="5093107" y="2688958"/>
                    <a:ext cx="650192" cy="721089"/>
                  </a:xfrm>
                  <a:custGeom>
                    <a:avLst/>
                    <a:gdLst/>
                    <a:ahLst/>
                    <a:cxnLst/>
                    <a:rect l="l" t="t" r="r" b="b"/>
                    <a:pathLst>
                      <a:path w="26009" h="28845" fill="none" extrusionOk="0">
                        <a:moveTo>
                          <a:pt x="26008" y="20743"/>
                        </a:moveTo>
                        <a:lnTo>
                          <a:pt x="24980" y="6320"/>
                        </a:lnTo>
                        <a:lnTo>
                          <a:pt x="11976" y="0"/>
                        </a:lnTo>
                        <a:lnTo>
                          <a:pt x="1" y="8102"/>
                        </a:lnTo>
                        <a:lnTo>
                          <a:pt x="1029" y="22523"/>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3"/>
                  <p:cNvSpPr/>
                  <p:nvPr/>
                </p:nvSpPr>
                <p:spPr>
                  <a:xfrm rot="157512">
                    <a:off x="5718992" y="2673103"/>
                    <a:ext cx="650192" cy="721064"/>
                  </a:xfrm>
                  <a:custGeom>
                    <a:avLst/>
                    <a:gdLst/>
                    <a:ahLst/>
                    <a:cxnLst/>
                    <a:rect l="l" t="t" r="r" b="b"/>
                    <a:pathLst>
                      <a:path w="26009" h="28844" fill="none" extrusionOk="0">
                        <a:moveTo>
                          <a:pt x="26008" y="20743"/>
                        </a:moveTo>
                        <a:lnTo>
                          <a:pt x="24980" y="6321"/>
                        </a:lnTo>
                        <a:lnTo>
                          <a:pt x="11976" y="0"/>
                        </a:lnTo>
                        <a:lnTo>
                          <a:pt x="0" y="8101"/>
                        </a:lnTo>
                        <a:lnTo>
                          <a:pt x="1028" y="22524"/>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3"/>
                  <p:cNvSpPr/>
                  <p:nvPr/>
                </p:nvSpPr>
                <p:spPr>
                  <a:xfrm rot="157512">
                    <a:off x="6344876" y="2657223"/>
                    <a:ext cx="650167" cy="721114"/>
                  </a:xfrm>
                  <a:custGeom>
                    <a:avLst/>
                    <a:gdLst/>
                    <a:ahLst/>
                    <a:cxnLst/>
                    <a:rect l="l" t="t" r="r" b="b"/>
                    <a:pathLst>
                      <a:path w="26008" h="28846" fill="none" extrusionOk="0">
                        <a:moveTo>
                          <a:pt x="26008" y="20743"/>
                        </a:moveTo>
                        <a:lnTo>
                          <a:pt x="24980" y="6321"/>
                        </a:lnTo>
                        <a:lnTo>
                          <a:pt x="11975" y="1"/>
                        </a:lnTo>
                        <a:lnTo>
                          <a:pt x="0" y="8103"/>
                        </a:lnTo>
                        <a:lnTo>
                          <a:pt x="1028" y="22525"/>
                        </a:lnTo>
                        <a:lnTo>
                          <a:pt x="14032"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3"/>
                  <p:cNvSpPr/>
                  <p:nvPr/>
                </p:nvSpPr>
                <p:spPr>
                  <a:xfrm rot="157512">
                    <a:off x="6970736" y="2641369"/>
                    <a:ext cx="650217" cy="721114"/>
                  </a:xfrm>
                  <a:custGeom>
                    <a:avLst/>
                    <a:gdLst/>
                    <a:ahLst/>
                    <a:cxnLst/>
                    <a:rect l="l" t="t" r="r" b="b"/>
                    <a:pathLst>
                      <a:path w="26010" h="28846" fill="none" extrusionOk="0">
                        <a:moveTo>
                          <a:pt x="26010" y="20743"/>
                        </a:moveTo>
                        <a:lnTo>
                          <a:pt x="24981" y="6321"/>
                        </a:lnTo>
                        <a:lnTo>
                          <a:pt x="11976" y="0"/>
                        </a:lnTo>
                        <a:lnTo>
                          <a:pt x="1" y="8102"/>
                        </a:lnTo>
                        <a:lnTo>
                          <a:pt x="1029" y="22524"/>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3"/>
                  <p:cNvSpPr/>
                  <p:nvPr/>
                </p:nvSpPr>
                <p:spPr>
                  <a:xfrm rot="157512">
                    <a:off x="4168001" y="3254751"/>
                    <a:ext cx="650217" cy="721114"/>
                  </a:xfrm>
                  <a:custGeom>
                    <a:avLst/>
                    <a:gdLst/>
                    <a:ahLst/>
                    <a:cxnLst/>
                    <a:rect l="l" t="t" r="r" b="b"/>
                    <a:pathLst>
                      <a:path w="26010" h="28846" fill="none" extrusionOk="0">
                        <a:moveTo>
                          <a:pt x="26009" y="20744"/>
                        </a:moveTo>
                        <a:lnTo>
                          <a:pt x="24980" y="6322"/>
                        </a:lnTo>
                        <a:lnTo>
                          <a:pt x="11977" y="1"/>
                        </a:lnTo>
                        <a:lnTo>
                          <a:pt x="0" y="8103"/>
                        </a:lnTo>
                        <a:lnTo>
                          <a:pt x="1029" y="22525"/>
                        </a:lnTo>
                        <a:lnTo>
                          <a:pt x="14034" y="28846"/>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3"/>
                  <p:cNvSpPr/>
                  <p:nvPr/>
                </p:nvSpPr>
                <p:spPr>
                  <a:xfrm rot="157512">
                    <a:off x="4793885" y="3238896"/>
                    <a:ext cx="650192" cy="721114"/>
                  </a:xfrm>
                  <a:custGeom>
                    <a:avLst/>
                    <a:gdLst/>
                    <a:ahLst/>
                    <a:cxnLst/>
                    <a:rect l="l" t="t" r="r" b="b"/>
                    <a:pathLst>
                      <a:path w="26009" h="28846" fill="none" extrusionOk="0">
                        <a:moveTo>
                          <a:pt x="26009" y="20743"/>
                        </a:moveTo>
                        <a:lnTo>
                          <a:pt x="24981" y="6321"/>
                        </a:lnTo>
                        <a:lnTo>
                          <a:pt x="11977" y="0"/>
                        </a:lnTo>
                        <a:lnTo>
                          <a:pt x="0" y="8103"/>
                        </a:lnTo>
                        <a:lnTo>
                          <a:pt x="1029" y="22525"/>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3"/>
                  <p:cNvSpPr/>
                  <p:nvPr/>
                </p:nvSpPr>
                <p:spPr>
                  <a:xfrm rot="157512">
                    <a:off x="5419770" y="3223067"/>
                    <a:ext cx="650192" cy="721064"/>
                  </a:xfrm>
                  <a:custGeom>
                    <a:avLst/>
                    <a:gdLst/>
                    <a:ahLst/>
                    <a:cxnLst/>
                    <a:rect l="l" t="t" r="r" b="b"/>
                    <a:pathLst>
                      <a:path w="26009" h="28844" fill="none" extrusionOk="0">
                        <a:moveTo>
                          <a:pt x="26009" y="20743"/>
                        </a:moveTo>
                        <a:lnTo>
                          <a:pt x="24981" y="6320"/>
                        </a:lnTo>
                        <a:lnTo>
                          <a:pt x="11976" y="0"/>
                        </a:lnTo>
                        <a:lnTo>
                          <a:pt x="1" y="8101"/>
                        </a:lnTo>
                        <a:lnTo>
                          <a:pt x="1029" y="22523"/>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3"/>
                  <p:cNvSpPr/>
                  <p:nvPr/>
                </p:nvSpPr>
                <p:spPr>
                  <a:xfrm rot="157512">
                    <a:off x="6045654" y="3207187"/>
                    <a:ext cx="650192" cy="721114"/>
                  </a:xfrm>
                  <a:custGeom>
                    <a:avLst/>
                    <a:gdLst/>
                    <a:ahLst/>
                    <a:cxnLst/>
                    <a:rect l="l" t="t" r="r" b="b"/>
                    <a:pathLst>
                      <a:path w="26009" h="28846" fill="none" extrusionOk="0">
                        <a:moveTo>
                          <a:pt x="26008" y="20743"/>
                        </a:moveTo>
                        <a:lnTo>
                          <a:pt x="24980" y="6321"/>
                        </a:lnTo>
                        <a:lnTo>
                          <a:pt x="11976" y="1"/>
                        </a:lnTo>
                        <a:lnTo>
                          <a:pt x="1" y="8102"/>
                        </a:lnTo>
                        <a:lnTo>
                          <a:pt x="1029" y="22525"/>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3"/>
                  <p:cNvSpPr/>
                  <p:nvPr/>
                </p:nvSpPr>
                <p:spPr>
                  <a:xfrm rot="157512">
                    <a:off x="3868779" y="3804714"/>
                    <a:ext cx="650217" cy="721114"/>
                  </a:xfrm>
                  <a:custGeom>
                    <a:avLst/>
                    <a:gdLst/>
                    <a:ahLst/>
                    <a:cxnLst/>
                    <a:rect l="l" t="t" r="r" b="b"/>
                    <a:pathLst>
                      <a:path w="26010" h="28846" fill="none" extrusionOk="0">
                        <a:moveTo>
                          <a:pt x="26010" y="20744"/>
                        </a:moveTo>
                        <a:lnTo>
                          <a:pt x="24982" y="6322"/>
                        </a:lnTo>
                        <a:lnTo>
                          <a:pt x="11977" y="1"/>
                        </a:lnTo>
                        <a:lnTo>
                          <a:pt x="1" y="8102"/>
                        </a:lnTo>
                        <a:lnTo>
                          <a:pt x="1030" y="22525"/>
                        </a:lnTo>
                        <a:lnTo>
                          <a:pt x="14034" y="28846"/>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3"/>
                  <p:cNvSpPr/>
                  <p:nvPr/>
                </p:nvSpPr>
                <p:spPr>
                  <a:xfrm rot="157512">
                    <a:off x="4494689" y="3788860"/>
                    <a:ext cx="650192" cy="721114"/>
                  </a:xfrm>
                  <a:custGeom>
                    <a:avLst/>
                    <a:gdLst/>
                    <a:ahLst/>
                    <a:cxnLst/>
                    <a:rect l="l" t="t" r="r" b="b"/>
                    <a:pathLst>
                      <a:path w="26009" h="28846" fill="none" extrusionOk="0">
                        <a:moveTo>
                          <a:pt x="26008" y="20743"/>
                        </a:moveTo>
                        <a:lnTo>
                          <a:pt x="24980" y="6321"/>
                        </a:lnTo>
                        <a:lnTo>
                          <a:pt x="11976" y="1"/>
                        </a:lnTo>
                        <a:lnTo>
                          <a:pt x="1" y="8103"/>
                        </a:lnTo>
                        <a:lnTo>
                          <a:pt x="1029" y="22525"/>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3"/>
                  <p:cNvSpPr/>
                  <p:nvPr/>
                </p:nvSpPr>
                <p:spPr>
                  <a:xfrm rot="157512">
                    <a:off x="5120574" y="3773006"/>
                    <a:ext cx="650192" cy="721089"/>
                  </a:xfrm>
                  <a:custGeom>
                    <a:avLst/>
                    <a:gdLst/>
                    <a:ahLst/>
                    <a:cxnLst/>
                    <a:rect l="l" t="t" r="r" b="b"/>
                    <a:pathLst>
                      <a:path w="26009" h="28845" fill="none" extrusionOk="0">
                        <a:moveTo>
                          <a:pt x="26008" y="20744"/>
                        </a:moveTo>
                        <a:lnTo>
                          <a:pt x="24980" y="6321"/>
                        </a:lnTo>
                        <a:lnTo>
                          <a:pt x="11976" y="0"/>
                        </a:lnTo>
                        <a:lnTo>
                          <a:pt x="0" y="8102"/>
                        </a:lnTo>
                        <a:lnTo>
                          <a:pt x="1028" y="22524"/>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5" name="Google Shape;585;p13"/>
                <p:cNvSpPr/>
                <p:nvPr/>
              </p:nvSpPr>
              <p:spPr>
                <a:xfrm rot="157512">
                  <a:off x="6228998" y="4446717"/>
                  <a:ext cx="57072" cy="57047"/>
                </a:xfrm>
                <a:custGeom>
                  <a:avLst/>
                  <a:gdLst/>
                  <a:ahLst/>
                  <a:cxnLst/>
                  <a:rect l="l" t="t" r="r" b="b"/>
                  <a:pathLst>
                    <a:path w="2283" h="2282" extrusionOk="0">
                      <a:moveTo>
                        <a:pt x="1142" y="0"/>
                      </a:moveTo>
                      <a:cubicBezTo>
                        <a:pt x="512" y="0"/>
                        <a:pt x="1" y="511"/>
                        <a:pt x="1" y="1141"/>
                      </a:cubicBezTo>
                      <a:cubicBezTo>
                        <a:pt x="1" y="1771"/>
                        <a:pt x="512" y="2281"/>
                        <a:pt x="1142" y="2281"/>
                      </a:cubicBezTo>
                      <a:cubicBezTo>
                        <a:pt x="1772" y="2281"/>
                        <a:pt x="2283" y="1772"/>
                        <a:pt x="2283" y="1141"/>
                      </a:cubicBezTo>
                      <a:cubicBezTo>
                        <a:pt x="2283" y="511"/>
                        <a:pt x="1772" y="0"/>
                        <a:pt x="1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3"/>
                <p:cNvSpPr/>
                <p:nvPr/>
              </p:nvSpPr>
              <p:spPr>
                <a:xfrm rot="157512">
                  <a:off x="9351770" y="4005108"/>
                  <a:ext cx="57047" cy="57072"/>
                </a:xfrm>
                <a:custGeom>
                  <a:avLst/>
                  <a:gdLst/>
                  <a:ahLst/>
                  <a:cxnLst/>
                  <a:rect l="l" t="t" r="r" b="b"/>
                  <a:pathLst>
                    <a:path w="2282" h="2283" extrusionOk="0">
                      <a:moveTo>
                        <a:pt x="1141" y="0"/>
                      </a:moveTo>
                      <a:cubicBezTo>
                        <a:pt x="511" y="0"/>
                        <a:pt x="0" y="511"/>
                        <a:pt x="0" y="1141"/>
                      </a:cubicBezTo>
                      <a:cubicBezTo>
                        <a:pt x="0" y="1772"/>
                        <a:pt x="511" y="2282"/>
                        <a:pt x="1141" y="2282"/>
                      </a:cubicBezTo>
                      <a:cubicBezTo>
                        <a:pt x="1771" y="2282"/>
                        <a:pt x="2281" y="1772"/>
                        <a:pt x="2281" y="1141"/>
                      </a:cubicBezTo>
                      <a:cubicBezTo>
                        <a:pt x="2281" y="511"/>
                        <a:pt x="1771" y="0"/>
                        <a:pt x="1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3"/>
                <p:cNvSpPr/>
                <p:nvPr/>
              </p:nvSpPr>
              <p:spPr>
                <a:xfrm rot="157512">
                  <a:off x="8403706" y="3847890"/>
                  <a:ext cx="57072" cy="57047"/>
                </a:xfrm>
                <a:custGeom>
                  <a:avLst/>
                  <a:gdLst/>
                  <a:ahLst/>
                  <a:cxnLst/>
                  <a:rect l="l" t="t" r="r" b="b"/>
                  <a:pathLst>
                    <a:path w="2283" h="2282" extrusionOk="0">
                      <a:moveTo>
                        <a:pt x="1141" y="1"/>
                      </a:moveTo>
                      <a:cubicBezTo>
                        <a:pt x="511" y="1"/>
                        <a:pt x="0" y="511"/>
                        <a:pt x="0" y="1141"/>
                      </a:cubicBezTo>
                      <a:cubicBezTo>
                        <a:pt x="0" y="1771"/>
                        <a:pt x="511" y="2282"/>
                        <a:pt x="1141" y="2282"/>
                      </a:cubicBezTo>
                      <a:cubicBezTo>
                        <a:pt x="1771" y="2282"/>
                        <a:pt x="2282" y="1771"/>
                        <a:pt x="2282" y="1141"/>
                      </a:cubicBezTo>
                      <a:cubicBezTo>
                        <a:pt x="2282" y="511"/>
                        <a:pt x="1771" y="1"/>
                        <a:pt x="1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3"/>
                <p:cNvSpPr/>
                <p:nvPr/>
              </p:nvSpPr>
              <p:spPr>
                <a:xfrm rot="157512">
                  <a:off x="8124633" y="5115580"/>
                  <a:ext cx="57047" cy="57047"/>
                </a:xfrm>
                <a:custGeom>
                  <a:avLst/>
                  <a:gdLst/>
                  <a:ahLst/>
                  <a:cxnLst/>
                  <a:rect l="l" t="t" r="r" b="b"/>
                  <a:pathLst>
                    <a:path w="2282" h="2282" extrusionOk="0">
                      <a:moveTo>
                        <a:pt x="1140" y="0"/>
                      </a:moveTo>
                      <a:cubicBezTo>
                        <a:pt x="511" y="0"/>
                        <a:pt x="0" y="511"/>
                        <a:pt x="0" y="1141"/>
                      </a:cubicBezTo>
                      <a:cubicBezTo>
                        <a:pt x="0" y="1771"/>
                        <a:pt x="510" y="2281"/>
                        <a:pt x="1140" y="2281"/>
                      </a:cubicBezTo>
                      <a:cubicBezTo>
                        <a:pt x="1771" y="2281"/>
                        <a:pt x="2281" y="1771"/>
                        <a:pt x="2281" y="1141"/>
                      </a:cubicBezTo>
                      <a:cubicBezTo>
                        <a:pt x="2281" y="511"/>
                        <a:pt x="1771" y="0"/>
                        <a:pt x="1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3"/>
                <p:cNvSpPr/>
                <p:nvPr/>
              </p:nvSpPr>
              <p:spPr>
                <a:xfrm rot="157512">
                  <a:off x="6574005" y="5703526"/>
                  <a:ext cx="57072" cy="57047"/>
                </a:xfrm>
                <a:custGeom>
                  <a:avLst/>
                  <a:gdLst/>
                  <a:ahLst/>
                  <a:cxnLst/>
                  <a:rect l="l" t="t" r="r" b="b"/>
                  <a:pathLst>
                    <a:path w="2283" h="2282" extrusionOk="0">
                      <a:moveTo>
                        <a:pt x="1141" y="1"/>
                      </a:moveTo>
                      <a:cubicBezTo>
                        <a:pt x="511" y="1"/>
                        <a:pt x="0" y="511"/>
                        <a:pt x="0" y="1141"/>
                      </a:cubicBezTo>
                      <a:cubicBezTo>
                        <a:pt x="0" y="1771"/>
                        <a:pt x="511" y="2282"/>
                        <a:pt x="1141" y="2282"/>
                      </a:cubicBezTo>
                      <a:cubicBezTo>
                        <a:pt x="1771" y="2282"/>
                        <a:pt x="2282" y="1771"/>
                        <a:pt x="2282" y="1141"/>
                      </a:cubicBezTo>
                      <a:cubicBezTo>
                        <a:pt x="2282" y="511"/>
                        <a:pt x="1771" y="1"/>
                        <a:pt x="1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3"/>
                <p:cNvSpPr/>
                <p:nvPr/>
              </p:nvSpPr>
              <p:spPr>
                <a:xfrm rot="157512">
                  <a:off x="5957267" y="6080755"/>
                  <a:ext cx="57072" cy="57047"/>
                </a:xfrm>
                <a:custGeom>
                  <a:avLst/>
                  <a:gdLst/>
                  <a:ahLst/>
                  <a:cxnLst/>
                  <a:rect l="l" t="t" r="r" b="b"/>
                  <a:pathLst>
                    <a:path w="2283" h="2282" extrusionOk="0">
                      <a:moveTo>
                        <a:pt x="1141" y="0"/>
                      </a:moveTo>
                      <a:cubicBezTo>
                        <a:pt x="511" y="0"/>
                        <a:pt x="0" y="510"/>
                        <a:pt x="0" y="1140"/>
                      </a:cubicBezTo>
                      <a:cubicBezTo>
                        <a:pt x="0" y="1770"/>
                        <a:pt x="511" y="2281"/>
                        <a:pt x="1141" y="2281"/>
                      </a:cubicBezTo>
                      <a:cubicBezTo>
                        <a:pt x="1771" y="2281"/>
                        <a:pt x="2282" y="1770"/>
                        <a:pt x="2282" y="1140"/>
                      </a:cubicBezTo>
                      <a:cubicBezTo>
                        <a:pt x="2282" y="510"/>
                        <a:pt x="1771" y="0"/>
                        <a:pt x="1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3"/>
                <p:cNvSpPr/>
                <p:nvPr/>
              </p:nvSpPr>
              <p:spPr>
                <a:xfrm rot="157512">
                  <a:off x="5929801" y="4996682"/>
                  <a:ext cx="57072" cy="57047"/>
                </a:xfrm>
                <a:custGeom>
                  <a:avLst/>
                  <a:gdLst/>
                  <a:ahLst/>
                  <a:cxnLst/>
                  <a:rect l="l" t="t" r="r" b="b"/>
                  <a:pathLst>
                    <a:path w="2283" h="2282" extrusionOk="0">
                      <a:moveTo>
                        <a:pt x="1142" y="0"/>
                      </a:moveTo>
                      <a:cubicBezTo>
                        <a:pt x="511" y="0"/>
                        <a:pt x="1" y="510"/>
                        <a:pt x="1" y="1140"/>
                      </a:cubicBezTo>
                      <a:cubicBezTo>
                        <a:pt x="1" y="1771"/>
                        <a:pt x="511" y="2281"/>
                        <a:pt x="1142" y="2281"/>
                      </a:cubicBezTo>
                      <a:cubicBezTo>
                        <a:pt x="1772" y="2281"/>
                        <a:pt x="2283" y="1771"/>
                        <a:pt x="2283" y="1140"/>
                      </a:cubicBezTo>
                      <a:cubicBezTo>
                        <a:pt x="2283" y="510"/>
                        <a:pt x="1772" y="0"/>
                        <a:pt x="1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3"/>
                <p:cNvSpPr/>
                <p:nvPr/>
              </p:nvSpPr>
              <p:spPr>
                <a:xfrm rot="157512">
                  <a:off x="9015730" y="3465389"/>
                  <a:ext cx="57047" cy="57072"/>
                </a:xfrm>
                <a:custGeom>
                  <a:avLst/>
                  <a:gdLst/>
                  <a:ahLst/>
                  <a:cxnLst/>
                  <a:rect l="l" t="t" r="r" b="b"/>
                  <a:pathLst>
                    <a:path w="2282" h="2283" extrusionOk="0">
                      <a:moveTo>
                        <a:pt x="1142" y="0"/>
                      </a:moveTo>
                      <a:cubicBezTo>
                        <a:pt x="512" y="0"/>
                        <a:pt x="1" y="511"/>
                        <a:pt x="1" y="1141"/>
                      </a:cubicBezTo>
                      <a:cubicBezTo>
                        <a:pt x="1" y="1771"/>
                        <a:pt x="512" y="2282"/>
                        <a:pt x="1142" y="2282"/>
                      </a:cubicBezTo>
                      <a:cubicBezTo>
                        <a:pt x="1771" y="2282"/>
                        <a:pt x="2282" y="1771"/>
                        <a:pt x="2282" y="1141"/>
                      </a:cubicBezTo>
                      <a:cubicBezTo>
                        <a:pt x="2282" y="511"/>
                        <a:pt x="1771" y="0"/>
                        <a:pt x="1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93" name="Google Shape;593;p13"/>
            <p:cNvSpPr/>
            <p:nvPr/>
          </p:nvSpPr>
          <p:spPr>
            <a:xfrm rot="157512">
              <a:off x="8799542" y="3225845"/>
              <a:ext cx="57022" cy="57072"/>
            </a:xfrm>
            <a:custGeom>
              <a:avLst/>
              <a:gdLst/>
              <a:ahLst/>
              <a:cxnLst/>
              <a:rect l="l" t="t" r="r" b="b"/>
              <a:pathLst>
                <a:path w="2281" h="2283" extrusionOk="0">
                  <a:moveTo>
                    <a:pt x="1141" y="1"/>
                  </a:moveTo>
                  <a:cubicBezTo>
                    <a:pt x="511" y="1"/>
                    <a:pt x="0" y="512"/>
                    <a:pt x="0" y="1142"/>
                  </a:cubicBezTo>
                  <a:cubicBezTo>
                    <a:pt x="0" y="1772"/>
                    <a:pt x="511" y="2283"/>
                    <a:pt x="1141" y="2283"/>
                  </a:cubicBezTo>
                  <a:cubicBezTo>
                    <a:pt x="1771" y="2283"/>
                    <a:pt x="2281" y="1772"/>
                    <a:pt x="2281" y="1142"/>
                  </a:cubicBezTo>
                  <a:cubicBezTo>
                    <a:pt x="2281" y="512"/>
                    <a:pt x="1771" y="1"/>
                    <a:pt x="1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3"/>
            <p:cNvSpPr/>
            <p:nvPr/>
          </p:nvSpPr>
          <p:spPr>
            <a:xfrm rot="157512">
              <a:off x="5710335" y="4761896"/>
              <a:ext cx="57072" cy="57072"/>
            </a:xfrm>
            <a:custGeom>
              <a:avLst/>
              <a:gdLst/>
              <a:ahLst/>
              <a:cxnLst/>
              <a:rect l="l" t="t" r="r" b="b"/>
              <a:pathLst>
                <a:path w="2283" h="2283" extrusionOk="0">
                  <a:moveTo>
                    <a:pt x="1141" y="1"/>
                  </a:moveTo>
                  <a:cubicBezTo>
                    <a:pt x="511" y="1"/>
                    <a:pt x="0" y="511"/>
                    <a:pt x="0" y="1142"/>
                  </a:cubicBezTo>
                  <a:cubicBezTo>
                    <a:pt x="0" y="1772"/>
                    <a:pt x="511" y="2283"/>
                    <a:pt x="1141" y="2283"/>
                  </a:cubicBezTo>
                  <a:cubicBezTo>
                    <a:pt x="1771" y="2283"/>
                    <a:pt x="2282" y="1772"/>
                    <a:pt x="2282" y="1142"/>
                  </a:cubicBezTo>
                  <a:cubicBezTo>
                    <a:pt x="2282" y="511"/>
                    <a:pt x="1771" y="1"/>
                    <a:pt x="1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rot="157512">
              <a:off x="7885492" y="4168682"/>
              <a:ext cx="57047" cy="57047"/>
            </a:xfrm>
            <a:custGeom>
              <a:avLst/>
              <a:gdLst/>
              <a:ahLst/>
              <a:cxnLst/>
              <a:rect l="l" t="t" r="r" b="b"/>
              <a:pathLst>
                <a:path w="2282" h="2282" extrusionOk="0">
                  <a:moveTo>
                    <a:pt x="1141" y="0"/>
                  </a:moveTo>
                  <a:cubicBezTo>
                    <a:pt x="511" y="0"/>
                    <a:pt x="0" y="511"/>
                    <a:pt x="0" y="1141"/>
                  </a:cubicBezTo>
                  <a:cubicBezTo>
                    <a:pt x="0" y="1770"/>
                    <a:pt x="511" y="2281"/>
                    <a:pt x="1141" y="2281"/>
                  </a:cubicBezTo>
                  <a:cubicBezTo>
                    <a:pt x="1772" y="2281"/>
                    <a:pt x="2281" y="1770"/>
                    <a:pt x="2281" y="1141"/>
                  </a:cubicBezTo>
                  <a:cubicBezTo>
                    <a:pt x="2281" y="511"/>
                    <a:pt x="1772" y="0"/>
                    <a:pt x="1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091"/>
        <p:cNvGrpSpPr/>
        <p:nvPr/>
      </p:nvGrpSpPr>
      <p:grpSpPr>
        <a:xfrm>
          <a:off x="0" y="0"/>
          <a:ext cx="0" cy="0"/>
          <a:chOff x="0" y="0"/>
          <a:chExt cx="0" cy="0"/>
        </a:xfrm>
      </p:grpSpPr>
      <p:pic>
        <p:nvPicPr>
          <p:cNvPr id="1092" name="Google Shape;1092;p30"/>
          <p:cNvPicPr preferRelativeResize="0"/>
          <p:nvPr/>
        </p:nvPicPr>
        <p:blipFill rotWithShape="1">
          <a:blip r:embed="rId2">
            <a:alphaModFix/>
          </a:blip>
          <a:srcRect l="24331" t="5721" r="23342" b="4591"/>
          <a:stretch/>
        </p:blipFill>
        <p:spPr>
          <a:xfrm rot="2268302">
            <a:off x="7595262" y="-436051"/>
            <a:ext cx="1857374" cy="1790699"/>
          </a:xfrm>
          <a:prstGeom prst="rect">
            <a:avLst/>
          </a:prstGeom>
          <a:noFill/>
          <a:ln>
            <a:noFill/>
          </a:ln>
        </p:spPr>
      </p:pic>
      <p:grpSp>
        <p:nvGrpSpPr>
          <p:cNvPr id="1093" name="Google Shape;1093;p30"/>
          <p:cNvGrpSpPr/>
          <p:nvPr/>
        </p:nvGrpSpPr>
        <p:grpSpPr>
          <a:xfrm flipH="1">
            <a:off x="-884258" y="-507956"/>
            <a:ext cx="2532725" cy="1881750"/>
            <a:chOff x="7221517" y="-507956"/>
            <a:chExt cx="2532725" cy="1881750"/>
          </a:xfrm>
        </p:grpSpPr>
        <p:sp>
          <p:nvSpPr>
            <p:cNvPr id="1094" name="Google Shape;1094;p30"/>
            <p:cNvSpPr/>
            <p:nvPr/>
          </p:nvSpPr>
          <p:spPr>
            <a:xfrm rot="-157512" flipH="1">
              <a:off x="8467712" y="47987"/>
              <a:ext cx="57072" cy="57047"/>
            </a:xfrm>
            <a:custGeom>
              <a:avLst/>
              <a:gdLst/>
              <a:ahLst/>
              <a:cxnLst/>
              <a:rect l="l" t="t" r="r" b="b"/>
              <a:pathLst>
                <a:path w="2283" h="2282" extrusionOk="0">
                  <a:moveTo>
                    <a:pt x="1141" y="1"/>
                  </a:moveTo>
                  <a:cubicBezTo>
                    <a:pt x="511" y="1"/>
                    <a:pt x="0" y="512"/>
                    <a:pt x="0" y="1142"/>
                  </a:cubicBezTo>
                  <a:cubicBezTo>
                    <a:pt x="0" y="1771"/>
                    <a:pt x="511" y="2282"/>
                    <a:pt x="1141" y="2282"/>
                  </a:cubicBezTo>
                  <a:cubicBezTo>
                    <a:pt x="1771" y="2282"/>
                    <a:pt x="2282" y="1771"/>
                    <a:pt x="2282" y="1142"/>
                  </a:cubicBezTo>
                  <a:cubicBezTo>
                    <a:pt x="2282" y="512"/>
                    <a:pt x="1771" y="1"/>
                    <a:pt x="1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0"/>
            <p:cNvSpPr/>
            <p:nvPr/>
          </p:nvSpPr>
          <p:spPr>
            <a:xfrm rot="-157512" flipH="1">
              <a:off x="8489459" y="-461709"/>
              <a:ext cx="650192" cy="721064"/>
            </a:xfrm>
            <a:custGeom>
              <a:avLst/>
              <a:gdLst/>
              <a:ahLst/>
              <a:cxnLst/>
              <a:rect l="l" t="t" r="r" b="b"/>
              <a:pathLst>
                <a:path w="26009" h="28844" fill="none" extrusionOk="0">
                  <a:moveTo>
                    <a:pt x="26008" y="20743"/>
                  </a:moveTo>
                  <a:lnTo>
                    <a:pt x="24980" y="6321"/>
                  </a:lnTo>
                  <a:lnTo>
                    <a:pt x="11976" y="0"/>
                  </a:lnTo>
                  <a:lnTo>
                    <a:pt x="0" y="8101"/>
                  </a:lnTo>
                  <a:lnTo>
                    <a:pt x="1028" y="22524"/>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0"/>
            <p:cNvSpPr/>
            <p:nvPr/>
          </p:nvSpPr>
          <p:spPr>
            <a:xfrm rot="-157512" flipH="1">
              <a:off x="7863600" y="-477589"/>
              <a:ext cx="650167" cy="721114"/>
            </a:xfrm>
            <a:custGeom>
              <a:avLst/>
              <a:gdLst/>
              <a:ahLst/>
              <a:cxnLst/>
              <a:rect l="l" t="t" r="r" b="b"/>
              <a:pathLst>
                <a:path w="26008" h="28846" fill="none" extrusionOk="0">
                  <a:moveTo>
                    <a:pt x="26008" y="20743"/>
                  </a:moveTo>
                  <a:lnTo>
                    <a:pt x="24980" y="6321"/>
                  </a:lnTo>
                  <a:lnTo>
                    <a:pt x="11975" y="1"/>
                  </a:lnTo>
                  <a:lnTo>
                    <a:pt x="0" y="8103"/>
                  </a:lnTo>
                  <a:lnTo>
                    <a:pt x="1028" y="22525"/>
                  </a:lnTo>
                  <a:lnTo>
                    <a:pt x="14032"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0"/>
            <p:cNvSpPr/>
            <p:nvPr/>
          </p:nvSpPr>
          <p:spPr>
            <a:xfrm rot="-157512" flipH="1">
              <a:off x="7237690" y="-493444"/>
              <a:ext cx="650217" cy="721114"/>
            </a:xfrm>
            <a:custGeom>
              <a:avLst/>
              <a:gdLst/>
              <a:ahLst/>
              <a:cxnLst/>
              <a:rect l="l" t="t" r="r" b="b"/>
              <a:pathLst>
                <a:path w="26010" h="28846" fill="none" extrusionOk="0">
                  <a:moveTo>
                    <a:pt x="26010" y="20743"/>
                  </a:moveTo>
                  <a:lnTo>
                    <a:pt x="24981" y="6321"/>
                  </a:lnTo>
                  <a:lnTo>
                    <a:pt x="11976" y="0"/>
                  </a:lnTo>
                  <a:lnTo>
                    <a:pt x="1" y="8102"/>
                  </a:lnTo>
                  <a:lnTo>
                    <a:pt x="1029" y="22524"/>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0"/>
            <p:cNvSpPr/>
            <p:nvPr/>
          </p:nvSpPr>
          <p:spPr>
            <a:xfrm rot="-157512" flipH="1">
              <a:off x="8788681" y="88254"/>
              <a:ext cx="650192" cy="721064"/>
            </a:xfrm>
            <a:custGeom>
              <a:avLst/>
              <a:gdLst/>
              <a:ahLst/>
              <a:cxnLst/>
              <a:rect l="l" t="t" r="r" b="b"/>
              <a:pathLst>
                <a:path w="26009" h="28844" fill="none" extrusionOk="0">
                  <a:moveTo>
                    <a:pt x="26009" y="20743"/>
                  </a:moveTo>
                  <a:lnTo>
                    <a:pt x="24981" y="6320"/>
                  </a:lnTo>
                  <a:lnTo>
                    <a:pt x="11976" y="0"/>
                  </a:lnTo>
                  <a:lnTo>
                    <a:pt x="1" y="8101"/>
                  </a:lnTo>
                  <a:lnTo>
                    <a:pt x="1029" y="22523"/>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0"/>
            <p:cNvSpPr/>
            <p:nvPr/>
          </p:nvSpPr>
          <p:spPr>
            <a:xfrm rot="-157512" flipH="1">
              <a:off x="8162796" y="72374"/>
              <a:ext cx="650192" cy="721114"/>
            </a:xfrm>
            <a:custGeom>
              <a:avLst/>
              <a:gdLst/>
              <a:ahLst/>
              <a:cxnLst/>
              <a:rect l="l" t="t" r="r" b="b"/>
              <a:pathLst>
                <a:path w="26009" h="28846" fill="none" extrusionOk="0">
                  <a:moveTo>
                    <a:pt x="26008" y="20743"/>
                  </a:moveTo>
                  <a:lnTo>
                    <a:pt x="24980" y="6321"/>
                  </a:lnTo>
                  <a:lnTo>
                    <a:pt x="11976" y="1"/>
                  </a:lnTo>
                  <a:lnTo>
                    <a:pt x="1" y="8102"/>
                  </a:lnTo>
                  <a:lnTo>
                    <a:pt x="1029" y="22525"/>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0"/>
            <p:cNvSpPr/>
            <p:nvPr/>
          </p:nvSpPr>
          <p:spPr>
            <a:xfrm rot="-157512" flipH="1">
              <a:off x="9087877" y="638193"/>
              <a:ext cx="650192" cy="721089"/>
            </a:xfrm>
            <a:custGeom>
              <a:avLst/>
              <a:gdLst/>
              <a:ahLst/>
              <a:cxnLst/>
              <a:rect l="l" t="t" r="r" b="b"/>
              <a:pathLst>
                <a:path w="26009" h="28845" fill="none" extrusionOk="0">
                  <a:moveTo>
                    <a:pt x="26008" y="20744"/>
                  </a:moveTo>
                  <a:lnTo>
                    <a:pt x="24980" y="6321"/>
                  </a:lnTo>
                  <a:lnTo>
                    <a:pt x="11976" y="0"/>
                  </a:lnTo>
                  <a:lnTo>
                    <a:pt x="0" y="8102"/>
                  </a:lnTo>
                  <a:lnTo>
                    <a:pt x="1028" y="22524"/>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0"/>
            <p:cNvSpPr/>
            <p:nvPr/>
          </p:nvSpPr>
          <p:spPr>
            <a:xfrm rot="-157512" flipH="1">
              <a:off x="7525463" y="193693"/>
              <a:ext cx="57047" cy="57047"/>
            </a:xfrm>
            <a:custGeom>
              <a:avLst/>
              <a:gdLst/>
              <a:ahLst/>
              <a:cxnLst/>
              <a:rect l="l" t="t" r="r" b="b"/>
              <a:pathLst>
                <a:path w="2282" h="2282" extrusionOk="0">
                  <a:moveTo>
                    <a:pt x="1140" y="0"/>
                  </a:moveTo>
                  <a:cubicBezTo>
                    <a:pt x="511" y="0"/>
                    <a:pt x="0" y="511"/>
                    <a:pt x="0" y="1141"/>
                  </a:cubicBezTo>
                  <a:cubicBezTo>
                    <a:pt x="0" y="1771"/>
                    <a:pt x="510" y="2281"/>
                    <a:pt x="1140" y="2281"/>
                  </a:cubicBezTo>
                  <a:cubicBezTo>
                    <a:pt x="1771" y="2281"/>
                    <a:pt x="2281" y="1771"/>
                    <a:pt x="2281" y="1141"/>
                  </a:cubicBezTo>
                  <a:cubicBezTo>
                    <a:pt x="2281" y="511"/>
                    <a:pt x="1771" y="0"/>
                    <a:pt x="1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0"/>
            <p:cNvSpPr/>
            <p:nvPr/>
          </p:nvSpPr>
          <p:spPr>
            <a:xfrm rot="-157512" flipH="1">
              <a:off x="9076066" y="781639"/>
              <a:ext cx="57072" cy="57047"/>
            </a:xfrm>
            <a:custGeom>
              <a:avLst/>
              <a:gdLst/>
              <a:ahLst/>
              <a:cxnLst/>
              <a:rect l="l" t="t" r="r" b="b"/>
              <a:pathLst>
                <a:path w="2283" h="2282" extrusionOk="0">
                  <a:moveTo>
                    <a:pt x="1141" y="1"/>
                  </a:moveTo>
                  <a:cubicBezTo>
                    <a:pt x="511" y="1"/>
                    <a:pt x="0" y="511"/>
                    <a:pt x="0" y="1141"/>
                  </a:cubicBezTo>
                  <a:cubicBezTo>
                    <a:pt x="0" y="1771"/>
                    <a:pt x="511" y="2282"/>
                    <a:pt x="1141" y="2282"/>
                  </a:cubicBezTo>
                  <a:cubicBezTo>
                    <a:pt x="1771" y="2282"/>
                    <a:pt x="2282" y="1771"/>
                    <a:pt x="2282" y="1141"/>
                  </a:cubicBezTo>
                  <a:cubicBezTo>
                    <a:pt x="2282" y="511"/>
                    <a:pt x="1771" y="1"/>
                    <a:pt x="1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0"/>
            <p:cNvSpPr/>
            <p:nvPr/>
          </p:nvSpPr>
          <p:spPr>
            <a:xfrm rot="-157512" flipH="1">
              <a:off x="9692804" y="1158867"/>
              <a:ext cx="57072" cy="57047"/>
            </a:xfrm>
            <a:custGeom>
              <a:avLst/>
              <a:gdLst/>
              <a:ahLst/>
              <a:cxnLst/>
              <a:rect l="l" t="t" r="r" b="b"/>
              <a:pathLst>
                <a:path w="2283" h="2282" extrusionOk="0">
                  <a:moveTo>
                    <a:pt x="1141" y="0"/>
                  </a:moveTo>
                  <a:cubicBezTo>
                    <a:pt x="511" y="0"/>
                    <a:pt x="0" y="510"/>
                    <a:pt x="0" y="1140"/>
                  </a:cubicBezTo>
                  <a:cubicBezTo>
                    <a:pt x="0" y="1770"/>
                    <a:pt x="511" y="2281"/>
                    <a:pt x="1141" y="2281"/>
                  </a:cubicBezTo>
                  <a:cubicBezTo>
                    <a:pt x="1771" y="2281"/>
                    <a:pt x="2282" y="1770"/>
                    <a:pt x="2282" y="1140"/>
                  </a:cubicBezTo>
                  <a:cubicBezTo>
                    <a:pt x="2282" y="510"/>
                    <a:pt x="1771" y="0"/>
                    <a:pt x="1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4" name="Google Shape;1104;p30"/>
          <p:cNvGrpSpPr/>
          <p:nvPr/>
        </p:nvGrpSpPr>
        <p:grpSpPr>
          <a:xfrm flipH="1">
            <a:off x="7421542" y="4092619"/>
            <a:ext cx="2532725" cy="1881750"/>
            <a:chOff x="7221517" y="-507956"/>
            <a:chExt cx="2532725" cy="1881750"/>
          </a:xfrm>
        </p:grpSpPr>
        <p:sp>
          <p:nvSpPr>
            <p:cNvPr id="1105" name="Google Shape;1105;p30"/>
            <p:cNvSpPr/>
            <p:nvPr/>
          </p:nvSpPr>
          <p:spPr>
            <a:xfrm rot="-157512" flipH="1">
              <a:off x="8467712" y="47987"/>
              <a:ext cx="57072" cy="57047"/>
            </a:xfrm>
            <a:custGeom>
              <a:avLst/>
              <a:gdLst/>
              <a:ahLst/>
              <a:cxnLst/>
              <a:rect l="l" t="t" r="r" b="b"/>
              <a:pathLst>
                <a:path w="2283" h="2282" extrusionOk="0">
                  <a:moveTo>
                    <a:pt x="1141" y="1"/>
                  </a:moveTo>
                  <a:cubicBezTo>
                    <a:pt x="511" y="1"/>
                    <a:pt x="0" y="512"/>
                    <a:pt x="0" y="1142"/>
                  </a:cubicBezTo>
                  <a:cubicBezTo>
                    <a:pt x="0" y="1771"/>
                    <a:pt x="511" y="2282"/>
                    <a:pt x="1141" y="2282"/>
                  </a:cubicBezTo>
                  <a:cubicBezTo>
                    <a:pt x="1771" y="2282"/>
                    <a:pt x="2282" y="1771"/>
                    <a:pt x="2282" y="1142"/>
                  </a:cubicBezTo>
                  <a:cubicBezTo>
                    <a:pt x="2282" y="512"/>
                    <a:pt x="1771" y="1"/>
                    <a:pt x="1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0"/>
            <p:cNvSpPr/>
            <p:nvPr/>
          </p:nvSpPr>
          <p:spPr>
            <a:xfrm rot="-157512" flipH="1">
              <a:off x="8489459" y="-461709"/>
              <a:ext cx="650192" cy="721064"/>
            </a:xfrm>
            <a:custGeom>
              <a:avLst/>
              <a:gdLst/>
              <a:ahLst/>
              <a:cxnLst/>
              <a:rect l="l" t="t" r="r" b="b"/>
              <a:pathLst>
                <a:path w="26009" h="28844" fill="none" extrusionOk="0">
                  <a:moveTo>
                    <a:pt x="26008" y="20743"/>
                  </a:moveTo>
                  <a:lnTo>
                    <a:pt x="24980" y="6321"/>
                  </a:lnTo>
                  <a:lnTo>
                    <a:pt x="11976" y="0"/>
                  </a:lnTo>
                  <a:lnTo>
                    <a:pt x="0" y="8101"/>
                  </a:lnTo>
                  <a:lnTo>
                    <a:pt x="1028" y="22524"/>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0"/>
            <p:cNvSpPr/>
            <p:nvPr/>
          </p:nvSpPr>
          <p:spPr>
            <a:xfrm rot="-157512" flipH="1">
              <a:off x="7863600" y="-477589"/>
              <a:ext cx="650167" cy="721114"/>
            </a:xfrm>
            <a:custGeom>
              <a:avLst/>
              <a:gdLst/>
              <a:ahLst/>
              <a:cxnLst/>
              <a:rect l="l" t="t" r="r" b="b"/>
              <a:pathLst>
                <a:path w="26008" h="28846" fill="none" extrusionOk="0">
                  <a:moveTo>
                    <a:pt x="26008" y="20743"/>
                  </a:moveTo>
                  <a:lnTo>
                    <a:pt x="24980" y="6321"/>
                  </a:lnTo>
                  <a:lnTo>
                    <a:pt x="11975" y="1"/>
                  </a:lnTo>
                  <a:lnTo>
                    <a:pt x="0" y="8103"/>
                  </a:lnTo>
                  <a:lnTo>
                    <a:pt x="1028" y="22525"/>
                  </a:lnTo>
                  <a:lnTo>
                    <a:pt x="14032"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0"/>
            <p:cNvSpPr/>
            <p:nvPr/>
          </p:nvSpPr>
          <p:spPr>
            <a:xfrm rot="-157512" flipH="1">
              <a:off x="7237690" y="-493444"/>
              <a:ext cx="650217" cy="721114"/>
            </a:xfrm>
            <a:custGeom>
              <a:avLst/>
              <a:gdLst/>
              <a:ahLst/>
              <a:cxnLst/>
              <a:rect l="l" t="t" r="r" b="b"/>
              <a:pathLst>
                <a:path w="26010" h="28846" fill="none" extrusionOk="0">
                  <a:moveTo>
                    <a:pt x="26010" y="20743"/>
                  </a:moveTo>
                  <a:lnTo>
                    <a:pt x="24981" y="6321"/>
                  </a:lnTo>
                  <a:lnTo>
                    <a:pt x="11976" y="0"/>
                  </a:lnTo>
                  <a:lnTo>
                    <a:pt x="1" y="8102"/>
                  </a:lnTo>
                  <a:lnTo>
                    <a:pt x="1029" y="22524"/>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0"/>
            <p:cNvSpPr/>
            <p:nvPr/>
          </p:nvSpPr>
          <p:spPr>
            <a:xfrm rot="-157512" flipH="1">
              <a:off x="8788681" y="88254"/>
              <a:ext cx="650192" cy="721064"/>
            </a:xfrm>
            <a:custGeom>
              <a:avLst/>
              <a:gdLst/>
              <a:ahLst/>
              <a:cxnLst/>
              <a:rect l="l" t="t" r="r" b="b"/>
              <a:pathLst>
                <a:path w="26009" h="28844" fill="none" extrusionOk="0">
                  <a:moveTo>
                    <a:pt x="26009" y="20743"/>
                  </a:moveTo>
                  <a:lnTo>
                    <a:pt x="24981" y="6320"/>
                  </a:lnTo>
                  <a:lnTo>
                    <a:pt x="11976" y="0"/>
                  </a:lnTo>
                  <a:lnTo>
                    <a:pt x="1" y="8101"/>
                  </a:lnTo>
                  <a:lnTo>
                    <a:pt x="1029" y="22523"/>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0"/>
            <p:cNvSpPr/>
            <p:nvPr/>
          </p:nvSpPr>
          <p:spPr>
            <a:xfrm rot="-157512" flipH="1">
              <a:off x="8162796" y="72374"/>
              <a:ext cx="650192" cy="721114"/>
            </a:xfrm>
            <a:custGeom>
              <a:avLst/>
              <a:gdLst/>
              <a:ahLst/>
              <a:cxnLst/>
              <a:rect l="l" t="t" r="r" b="b"/>
              <a:pathLst>
                <a:path w="26009" h="28846" fill="none" extrusionOk="0">
                  <a:moveTo>
                    <a:pt x="26008" y="20743"/>
                  </a:moveTo>
                  <a:lnTo>
                    <a:pt x="24980" y="6321"/>
                  </a:lnTo>
                  <a:lnTo>
                    <a:pt x="11976" y="1"/>
                  </a:lnTo>
                  <a:lnTo>
                    <a:pt x="1" y="8102"/>
                  </a:lnTo>
                  <a:lnTo>
                    <a:pt x="1029" y="22525"/>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0"/>
            <p:cNvSpPr/>
            <p:nvPr/>
          </p:nvSpPr>
          <p:spPr>
            <a:xfrm rot="-157512" flipH="1">
              <a:off x="9087877" y="638193"/>
              <a:ext cx="650192" cy="721089"/>
            </a:xfrm>
            <a:custGeom>
              <a:avLst/>
              <a:gdLst/>
              <a:ahLst/>
              <a:cxnLst/>
              <a:rect l="l" t="t" r="r" b="b"/>
              <a:pathLst>
                <a:path w="26009" h="28845" fill="none" extrusionOk="0">
                  <a:moveTo>
                    <a:pt x="26008" y="20744"/>
                  </a:moveTo>
                  <a:lnTo>
                    <a:pt x="24980" y="6321"/>
                  </a:lnTo>
                  <a:lnTo>
                    <a:pt x="11976" y="0"/>
                  </a:lnTo>
                  <a:lnTo>
                    <a:pt x="0" y="8102"/>
                  </a:lnTo>
                  <a:lnTo>
                    <a:pt x="1028" y="22524"/>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0"/>
            <p:cNvSpPr/>
            <p:nvPr/>
          </p:nvSpPr>
          <p:spPr>
            <a:xfrm rot="-157512" flipH="1">
              <a:off x="7525463" y="193693"/>
              <a:ext cx="57047" cy="57047"/>
            </a:xfrm>
            <a:custGeom>
              <a:avLst/>
              <a:gdLst/>
              <a:ahLst/>
              <a:cxnLst/>
              <a:rect l="l" t="t" r="r" b="b"/>
              <a:pathLst>
                <a:path w="2282" h="2282" extrusionOk="0">
                  <a:moveTo>
                    <a:pt x="1140" y="0"/>
                  </a:moveTo>
                  <a:cubicBezTo>
                    <a:pt x="511" y="0"/>
                    <a:pt x="0" y="511"/>
                    <a:pt x="0" y="1141"/>
                  </a:cubicBezTo>
                  <a:cubicBezTo>
                    <a:pt x="0" y="1771"/>
                    <a:pt x="510" y="2281"/>
                    <a:pt x="1140" y="2281"/>
                  </a:cubicBezTo>
                  <a:cubicBezTo>
                    <a:pt x="1771" y="2281"/>
                    <a:pt x="2281" y="1771"/>
                    <a:pt x="2281" y="1141"/>
                  </a:cubicBezTo>
                  <a:cubicBezTo>
                    <a:pt x="2281" y="511"/>
                    <a:pt x="1771" y="0"/>
                    <a:pt x="1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0"/>
            <p:cNvSpPr/>
            <p:nvPr/>
          </p:nvSpPr>
          <p:spPr>
            <a:xfrm rot="-157512" flipH="1">
              <a:off x="9076066" y="781639"/>
              <a:ext cx="57072" cy="57047"/>
            </a:xfrm>
            <a:custGeom>
              <a:avLst/>
              <a:gdLst/>
              <a:ahLst/>
              <a:cxnLst/>
              <a:rect l="l" t="t" r="r" b="b"/>
              <a:pathLst>
                <a:path w="2283" h="2282" extrusionOk="0">
                  <a:moveTo>
                    <a:pt x="1141" y="1"/>
                  </a:moveTo>
                  <a:cubicBezTo>
                    <a:pt x="511" y="1"/>
                    <a:pt x="0" y="511"/>
                    <a:pt x="0" y="1141"/>
                  </a:cubicBezTo>
                  <a:cubicBezTo>
                    <a:pt x="0" y="1771"/>
                    <a:pt x="511" y="2282"/>
                    <a:pt x="1141" y="2282"/>
                  </a:cubicBezTo>
                  <a:cubicBezTo>
                    <a:pt x="1771" y="2282"/>
                    <a:pt x="2282" y="1771"/>
                    <a:pt x="2282" y="1141"/>
                  </a:cubicBezTo>
                  <a:cubicBezTo>
                    <a:pt x="2282" y="511"/>
                    <a:pt x="1771" y="1"/>
                    <a:pt x="1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0"/>
            <p:cNvSpPr/>
            <p:nvPr/>
          </p:nvSpPr>
          <p:spPr>
            <a:xfrm rot="-157512" flipH="1">
              <a:off x="9692804" y="1158867"/>
              <a:ext cx="57072" cy="57047"/>
            </a:xfrm>
            <a:custGeom>
              <a:avLst/>
              <a:gdLst/>
              <a:ahLst/>
              <a:cxnLst/>
              <a:rect l="l" t="t" r="r" b="b"/>
              <a:pathLst>
                <a:path w="2283" h="2282" extrusionOk="0">
                  <a:moveTo>
                    <a:pt x="1141" y="0"/>
                  </a:moveTo>
                  <a:cubicBezTo>
                    <a:pt x="511" y="0"/>
                    <a:pt x="0" y="510"/>
                    <a:pt x="0" y="1140"/>
                  </a:cubicBezTo>
                  <a:cubicBezTo>
                    <a:pt x="0" y="1770"/>
                    <a:pt x="511" y="2281"/>
                    <a:pt x="1141" y="2281"/>
                  </a:cubicBezTo>
                  <a:cubicBezTo>
                    <a:pt x="1771" y="2281"/>
                    <a:pt x="2282" y="1770"/>
                    <a:pt x="2282" y="1140"/>
                  </a:cubicBezTo>
                  <a:cubicBezTo>
                    <a:pt x="2282" y="510"/>
                    <a:pt x="1771" y="0"/>
                    <a:pt x="1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 name="Google Shape;1115;p30"/>
          <p:cNvGrpSpPr/>
          <p:nvPr/>
        </p:nvGrpSpPr>
        <p:grpSpPr>
          <a:xfrm>
            <a:off x="1531525" y="4798375"/>
            <a:ext cx="76825" cy="76800"/>
            <a:chOff x="3104875" y="1099400"/>
            <a:chExt cx="76825" cy="76800"/>
          </a:xfrm>
        </p:grpSpPr>
        <p:sp>
          <p:nvSpPr>
            <p:cNvPr id="1116" name="Google Shape;1116;p30"/>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0"/>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8" name="Google Shape;1118;p30"/>
          <p:cNvGrpSpPr/>
          <p:nvPr/>
        </p:nvGrpSpPr>
        <p:grpSpPr>
          <a:xfrm>
            <a:off x="8745875" y="2533350"/>
            <a:ext cx="76825" cy="76800"/>
            <a:chOff x="3104875" y="1099400"/>
            <a:chExt cx="76825" cy="76800"/>
          </a:xfrm>
        </p:grpSpPr>
        <p:sp>
          <p:nvSpPr>
            <p:cNvPr id="1119" name="Google Shape;1119;p30"/>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0"/>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1" name="Google Shape;1121;p30"/>
          <p:cNvGrpSpPr/>
          <p:nvPr/>
        </p:nvGrpSpPr>
        <p:grpSpPr>
          <a:xfrm>
            <a:off x="3576600" y="215950"/>
            <a:ext cx="76825" cy="76800"/>
            <a:chOff x="3104875" y="1099400"/>
            <a:chExt cx="76825" cy="76800"/>
          </a:xfrm>
        </p:grpSpPr>
        <p:sp>
          <p:nvSpPr>
            <p:cNvPr id="1122" name="Google Shape;1122;p30"/>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0"/>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24" name="Google Shape;1124;p30"/>
          <p:cNvPicPr preferRelativeResize="0"/>
          <p:nvPr/>
        </p:nvPicPr>
        <p:blipFill rotWithShape="1">
          <a:blip r:embed="rId3">
            <a:alphaModFix/>
          </a:blip>
          <a:srcRect l="15236" r="10474"/>
          <a:stretch/>
        </p:blipFill>
        <p:spPr>
          <a:xfrm>
            <a:off x="7421549" y="539509"/>
            <a:ext cx="1552574" cy="139085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125"/>
        <p:cNvGrpSpPr/>
        <p:nvPr/>
      </p:nvGrpSpPr>
      <p:grpSpPr>
        <a:xfrm>
          <a:off x="0" y="0"/>
          <a:ext cx="0" cy="0"/>
          <a:chOff x="0" y="0"/>
          <a:chExt cx="0" cy="0"/>
        </a:xfrm>
      </p:grpSpPr>
      <p:grpSp>
        <p:nvGrpSpPr>
          <p:cNvPr id="1126" name="Google Shape;1126;p31"/>
          <p:cNvGrpSpPr/>
          <p:nvPr/>
        </p:nvGrpSpPr>
        <p:grpSpPr>
          <a:xfrm>
            <a:off x="4780389" y="2513201"/>
            <a:ext cx="5036265" cy="4113315"/>
            <a:chOff x="4780389" y="2513201"/>
            <a:chExt cx="5036265" cy="4113315"/>
          </a:xfrm>
        </p:grpSpPr>
        <p:grpSp>
          <p:nvGrpSpPr>
            <p:cNvPr id="1127" name="Google Shape;1127;p31"/>
            <p:cNvGrpSpPr/>
            <p:nvPr/>
          </p:nvGrpSpPr>
          <p:grpSpPr>
            <a:xfrm>
              <a:off x="4780389" y="2513201"/>
              <a:ext cx="5036265" cy="4113315"/>
              <a:chOff x="4673664" y="2214101"/>
              <a:chExt cx="5036265" cy="4113315"/>
            </a:xfrm>
          </p:grpSpPr>
          <p:sp>
            <p:nvSpPr>
              <p:cNvPr id="1128" name="Google Shape;1128;p31"/>
              <p:cNvSpPr/>
              <p:nvPr/>
            </p:nvSpPr>
            <p:spPr>
              <a:xfrm rot="157512">
                <a:off x="9047033" y="4559649"/>
                <a:ext cx="57072" cy="57047"/>
              </a:xfrm>
              <a:custGeom>
                <a:avLst/>
                <a:gdLst/>
                <a:ahLst/>
                <a:cxnLst/>
                <a:rect l="l" t="t" r="r" b="b"/>
                <a:pathLst>
                  <a:path w="2283" h="2282" extrusionOk="0">
                    <a:moveTo>
                      <a:pt x="1141" y="1"/>
                    </a:moveTo>
                    <a:cubicBezTo>
                      <a:pt x="511" y="1"/>
                      <a:pt x="0" y="512"/>
                      <a:pt x="0" y="1142"/>
                    </a:cubicBezTo>
                    <a:cubicBezTo>
                      <a:pt x="0" y="1771"/>
                      <a:pt x="511" y="2282"/>
                      <a:pt x="1141" y="2282"/>
                    </a:cubicBezTo>
                    <a:cubicBezTo>
                      <a:pt x="1771" y="2282"/>
                      <a:pt x="2282" y="1771"/>
                      <a:pt x="2282" y="1142"/>
                    </a:cubicBezTo>
                    <a:cubicBezTo>
                      <a:pt x="2282" y="512"/>
                      <a:pt x="1771" y="1"/>
                      <a:pt x="1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9" name="Google Shape;1129;p31"/>
              <p:cNvGrpSpPr/>
              <p:nvPr/>
            </p:nvGrpSpPr>
            <p:grpSpPr>
              <a:xfrm>
                <a:off x="4673664" y="2214101"/>
                <a:ext cx="5036265" cy="4113315"/>
                <a:chOff x="4673664" y="2214101"/>
                <a:chExt cx="5036265" cy="4113315"/>
              </a:xfrm>
            </p:grpSpPr>
            <p:grpSp>
              <p:nvGrpSpPr>
                <p:cNvPr id="1130" name="Google Shape;1130;p31"/>
                <p:cNvGrpSpPr/>
                <p:nvPr/>
              </p:nvGrpSpPr>
              <p:grpSpPr>
                <a:xfrm>
                  <a:off x="4673664" y="2214101"/>
                  <a:ext cx="5036265" cy="4113315"/>
                  <a:chOff x="3825164" y="427026"/>
                  <a:chExt cx="5036265" cy="4113315"/>
                </a:xfrm>
              </p:grpSpPr>
              <p:sp>
                <p:nvSpPr>
                  <p:cNvPr id="1131" name="Google Shape;1131;p31"/>
                  <p:cNvSpPr/>
                  <p:nvPr/>
                </p:nvSpPr>
                <p:spPr>
                  <a:xfrm rot="157512">
                    <a:off x="6915828" y="473247"/>
                    <a:ext cx="650167" cy="721089"/>
                  </a:xfrm>
                  <a:custGeom>
                    <a:avLst/>
                    <a:gdLst/>
                    <a:ahLst/>
                    <a:cxnLst/>
                    <a:rect l="l" t="t" r="r" b="b"/>
                    <a:pathLst>
                      <a:path w="26008" h="28845" fill="none" extrusionOk="0">
                        <a:moveTo>
                          <a:pt x="26008" y="20744"/>
                        </a:moveTo>
                        <a:lnTo>
                          <a:pt x="24980" y="6321"/>
                        </a:lnTo>
                        <a:lnTo>
                          <a:pt x="11976" y="1"/>
                        </a:lnTo>
                        <a:lnTo>
                          <a:pt x="0" y="8102"/>
                        </a:lnTo>
                        <a:lnTo>
                          <a:pt x="1028" y="22524"/>
                        </a:lnTo>
                        <a:lnTo>
                          <a:pt x="14032"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1"/>
                  <p:cNvSpPr/>
                  <p:nvPr/>
                </p:nvSpPr>
                <p:spPr>
                  <a:xfrm rot="157512">
                    <a:off x="7541687" y="457392"/>
                    <a:ext cx="650192" cy="721114"/>
                  </a:xfrm>
                  <a:custGeom>
                    <a:avLst/>
                    <a:gdLst/>
                    <a:ahLst/>
                    <a:cxnLst/>
                    <a:rect l="l" t="t" r="r" b="b"/>
                    <a:pathLst>
                      <a:path w="26009" h="28846" fill="none" extrusionOk="0">
                        <a:moveTo>
                          <a:pt x="26009" y="20743"/>
                        </a:moveTo>
                        <a:lnTo>
                          <a:pt x="24981" y="6321"/>
                        </a:lnTo>
                        <a:lnTo>
                          <a:pt x="11976" y="1"/>
                        </a:lnTo>
                        <a:lnTo>
                          <a:pt x="1" y="8102"/>
                        </a:lnTo>
                        <a:lnTo>
                          <a:pt x="1029" y="22525"/>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1"/>
                  <p:cNvSpPr/>
                  <p:nvPr/>
                </p:nvSpPr>
                <p:spPr>
                  <a:xfrm rot="157512">
                    <a:off x="8167572" y="441537"/>
                    <a:ext cx="650192" cy="721089"/>
                  </a:xfrm>
                  <a:custGeom>
                    <a:avLst/>
                    <a:gdLst/>
                    <a:ahLst/>
                    <a:cxnLst/>
                    <a:rect l="l" t="t" r="r" b="b"/>
                    <a:pathLst>
                      <a:path w="26009" h="28845" fill="none" extrusionOk="0">
                        <a:moveTo>
                          <a:pt x="26008" y="20743"/>
                        </a:moveTo>
                        <a:lnTo>
                          <a:pt x="24980" y="6321"/>
                        </a:lnTo>
                        <a:lnTo>
                          <a:pt x="11976" y="0"/>
                        </a:lnTo>
                        <a:lnTo>
                          <a:pt x="1" y="8102"/>
                        </a:lnTo>
                        <a:lnTo>
                          <a:pt x="1029" y="22524"/>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1"/>
                  <p:cNvSpPr/>
                  <p:nvPr/>
                </p:nvSpPr>
                <p:spPr>
                  <a:xfrm rot="157512">
                    <a:off x="7242491" y="1007356"/>
                    <a:ext cx="650192" cy="721089"/>
                  </a:xfrm>
                  <a:custGeom>
                    <a:avLst/>
                    <a:gdLst/>
                    <a:ahLst/>
                    <a:cxnLst/>
                    <a:rect l="l" t="t" r="r" b="b"/>
                    <a:pathLst>
                      <a:path w="26009" h="28845" fill="none" extrusionOk="0">
                        <a:moveTo>
                          <a:pt x="26008" y="20743"/>
                        </a:moveTo>
                        <a:lnTo>
                          <a:pt x="24980" y="6321"/>
                        </a:lnTo>
                        <a:lnTo>
                          <a:pt x="11976" y="1"/>
                        </a:lnTo>
                        <a:lnTo>
                          <a:pt x="0" y="8102"/>
                        </a:lnTo>
                        <a:lnTo>
                          <a:pt x="1028" y="22525"/>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1"/>
                  <p:cNvSpPr/>
                  <p:nvPr/>
                </p:nvSpPr>
                <p:spPr>
                  <a:xfrm rot="157512">
                    <a:off x="7868375" y="991501"/>
                    <a:ext cx="650167" cy="721089"/>
                  </a:xfrm>
                  <a:custGeom>
                    <a:avLst/>
                    <a:gdLst/>
                    <a:ahLst/>
                    <a:cxnLst/>
                    <a:rect l="l" t="t" r="r" b="b"/>
                    <a:pathLst>
                      <a:path w="26008" h="28845" fill="none" extrusionOk="0">
                        <a:moveTo>
                          <a:pt x="26008" y="20743"/>
                        </a:moveTo>
                        <a:lnTo>
                          <a:pt x="24980" y="6321"/>
                        </a:lnTo>
                        <a:lnTo>
                          <a:pt x="11976" y="0"/>
                        </a:lnTo>
                        <a:lnTo>
                          <a:pt x="0" y="8102"/>
                        </a:lnTo>
                        <a:lnTo>
                          <a:pt x="1028" y="22524"/>
                        </a:lnTo>
                        <a:lnTo>
                          <a:pt x="14032"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1"/>
                  <p:cNvSpPr/>
                  <p:nvPr/>
                </p:nvSpPr>
                <p:spPr>
                  <a:xfrm rot="157512">
                    <a:off x="6943294" y="1557320"/>
                    <a:ext cx="650167" cy="721089"/>
                  </a:xfrm>
                  <a:custGeom>
                    <a:avLst/>
                    <a:gdLst/>
                    <a:ahLst/>
                    <a:cxnLst/>
                    <a:rect l="l" t="t" r="r" b="b"/>
                    <a:pathLst>
                      <a:path w="26008" h="28845" fill="none" extrusionOk="0">
                        <a:moveTo>
                          <a:pt x="26008" y="20743"/>
                        </a:moveTo>
                        <a:lnTo>
                          <a:pt x="24980" y="6320"/>
                        </a:lnTo>
                        <a:lnTo>
                          <a:pt x="11975" y="1"/>
                        </a:lnTo>
                        <a:lnTo>
                          <a:pt x="0" y="8102"/>
                        </a:lnTo>
                        <a:lnTo>
                          <a:pt x="1028" y="22524"/>
                        </a:lnTo>
                        <a:lnTo>
                          <a:pt x="14032"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1"/>
                  <p:cNvSpPr/>
                  <p:nvPr/>
                </p:nvSpPr>
                <p:spPr>
                  <a:xfrm rot="157512">
                    <a:off x="7569154" y="1541466"/>
                    <a:ext cx="650217" cy="721064"/>
                  </a:xfrm>
                  <a:custGeom>
                    <a:avLst/>
                    <a:gdLst/>
                    <a:ahLst/>
                    <a:cxnLst/>
                    <a:rect l="l" t="t" r="r" b="b"/>
                    <a:pathLst>
                      <a:path w="26010" h="28844" fill="none" extrusionOk="0">
                        <a:moveTo>
                          <a:pt x="26009" y="20743"/>
                        </a:moveTo>
                        <a:lnTo>
                          <a:pt x="24980" y="6321"/>
                        </a:lnTo>
                        <a:lnTo>
                          <a:pt x="11976" y="0"/>
                        </a:lnTo>
                        <a:lnTo>
                          <a:pt x="1" y="8101"/>
                        </a:lnTo>
                        <a:lnTo>
                          <a:pt x="1029" y="22524"/>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1"/>
                  <p:cNvSpPr/>
                  <p:nvPr/>
                </p:nvSpPr>
                <p:spPr>
                  <a:xfrm rot="157512">
                    <a:off x="8195039" y="1525586"/>
                    <a:ext cx="650217" cy="721114"/>
                  </a:xfrm>
                  <a:custGeom>
                    <a:avLst/>
                    <a:gdLst/>
                    <a:ahLst/>
                    <a:cxnLst/>
                    <a:rect l="l" t="t" r="r" b="b"/>
                    <a:pathLst>
                      <a:path w="26010" h="28846" fill="none" extrusionOk="0">
                        <a:moveTo>
                          <a:pt x="26009" y="20743"/>
                        </a:moveTo>
                        <a:lnTo>
                          <a:pt x="24980" y="6322"/>
                        </a:lnTo>
                        <a:lnTo>
                          <a:pt x="11976" y="1"/>
                        </a:lnTo>
                        <a:lnTo>
                          <a:pt x="0" y="8103"/>
                        </a:lnTo>
                        <a:lnTo>
                          <a:pt x="1029" y="22525"/>
                        </a:lnTo>
                        <a:lnTo>
                          <a:pt x="14033" y="28846"/>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1"/>
                  <p:cNvSpPr/>
                  <p:nvPr/>
                </p:nvSpPr>
                <p:spPr>
                  <a:xfrm rot="157512">
                    <a:off x="4140535" y="2170703"/>
                    <a:ext cx="650217" cy="721089"/>
                  </a:xfrm>
                  <a:custGeom>
                    <a:avLst/>
                    <a:gdLst/>
                    <a:ahLst/>
                    <a:cxnLst/>
                    <a:rect l="l" t="t" r="r" b="b"/>
                    <a:pathLst>
                      <a:path w="26010" h="28845" fill="none" extrusionOk="0">
                        <a:moveTo>
                          <a:pt x="26009" y="20743"/>
                        </a:moveTo>
                        <a:lnTo>
                          <a:pt x="24980" y="6321"/>
                        </a:lnTo>
                        <a:lnTo>
                          <a:pt x="11977" y="0"/>
                        </a:lnTo>
                        <a:lnTo>
                          <a:pt x="1" y="8102"/>
                        </a:lnTo>
                        <a:lnTo>
                          <a:pt x="1028" y="22524"/>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1"/>
                  <p:cNvSpPr/>
                  <p:nvPr/>
                </p:nvSpPr>
                <p:spPr>
                  <a:xfrm rot="157512">
                    <a:off x="4766419" y="2154848"/>
                    <a:ext cx="650192" cy="721089"/>
                  </a:xfrm>
                  <a:custGeom>
                    <a:avLst/>
                    <a:gdLst/>
                    <a:ahLst/>
                    <a:cxnLst/>
                    <a:rect l="l" t="t" r="r" b="b"/>
                    <a:pathLst>
                      <a:path w="26009" h="28845" fill="none" extrusionOk="0">
                        <a:moveTo>
                          <a:pt x="26009" y="20743"/>
                        </a:moveTo>
                        <a:lnTo>
                          <a:pt x="24980" y="6321"/>
                        </a:lnTo>
                        <a:lnTo>
                          <a:pt x="11977" y="1"/>
                        </a:lnTo>
                        <a:lnTo>
                          <a:pt x="0" y="8102"/>
                        </a:lnTo>
                        <a:lnTo>
                          <a:pt x="1029" y="22524"/>
                        </a:lnTo>
                        <a:lnTo>
                          <a:pt x="14034"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1"/>
                  <p:cNvSpPr/>
                  <p:nvPr/>
                </p:nvSpPr>
                <p:spPr>
                  <a:xfrm rot="157512">
                    <a:off x="5392303" y="2138993"/>
                    <a:ext cx="650192" cy="721089"/>
                  </a:xfrm>
                  <a:custGeom>
                    <a:avLst/>
                    <a:gdLst/>
                    <a:ahLst/>
                    <a:cxnLst/>
                    <a:rect l="l" t="t" r="r" b="b"/>
                    <a:pathLst>
                      <a:path w="26009" h="28845" fill="none" extrusionOk="0">
                        <a:moveTo>
                          <a:pt x="26009" y="20743"/>
                        </a:moveTo>
                        <a:lnTo>
                          <a:pt x="24981" y="6321"/>
                        </a:lnTo>
                        <a:lnTo>
                          <a:pt x="11976" y="0"/>
                        </a:lnTo>
                        <a:lnTo>
                          <a:pt x="0" y="8102"/>
                        </a:lnTo>
                        <a:lnTo>
                          <a:pt x="1029" y="22524"/>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1"/>
                  <p:cNvSpPr/>
                  <p:nvPr/>
                </p:nvSpPr>
                <p:spPr>
                  <a:xfrm rot="157512">
                    <a:off x="6018188" y="2123139"/>
                    <a:ext cx="650192" cy="721089"/>
                  </a:xfrm>
                  <a:custGeom>
                    <a:avLst/>
                    <a:gdLst/>
                    <a:ahLst/>
                    <a:cxnLst/>
                    <a:rect l="l" t="t" r="r" b="b"/>
                    <a:pathLst>
                      <a:path w="26009" h="28845" fill="none" extrusionOk="0">
                        <a:moveTo>
                          <a:pt x="26008" y="20743"/>
                        </a:moveTo>
                        <a:lnTo>
                          <a:pt x="24981" y="6321"/>
                        </a:lnTo>
                        <a:lnTo>
                          <a:pt x="11976" y="0"/>
                        </a:lnTo>
                        <a:lnTo>
                          <a:pt x="1" y="8102"/>
                        </a:lnTo>
                        <a:lnTo>
                          <a:pt x="1029" y="22524"/>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1"/>
                  <p:cNvSpPr/>
                  <p:nvPr/>
                </p:nvSpPr>
                <p:spPr>
                  <a:xfrm rot="157512">
                    <a:off x="6644073" y="2107259"/>
                    <a:ext cx="650192" cy="721114"/>
                  </a:xfrm>
                  <a:custGeom>
                    <a:avLst/>
                    <a:gdLst/>
                    <a:ahLst/>
                    <a:cxnLst/>
                    <a:rect l="l" t="t" r="r" b="b"/>
                    <a:pathLst>
                      <a:path w="26009" h="28846" fill="none" extrusionOk="0">
                        <a:moveTo>
                          <a:pt x="26008" y="20743"/>
                        </a:moveTo>
                        <a:lnTo>
                          <a:pt x="24980" y="6321"/>
                        </a:lnTo>
                        <a:lnTo>
                          <a:pt x="11976" y="1"/>
                        </a:lnTo>
                        <a:lnTo>
                          <a:pt x="1" y="8103"/>
                        </a:lnTo>
                        <a:lnTo>
                          <a:pt x="1028" y="22525"/>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1"/>
                  <p:cNvSpPr/>
                  <p:nvPr/>
                </p:nvSpPr>
                <p:spPr>
                  <a:xfrm rot="157512">
                    <a:off x="7269957" y="2091430"/>
                    <a:ext cx="650192" cy="721064"/>
                  </a:xfrm>
                  <a:custGeom>
                    <a:avLst/>
                    <a:gdLst/>
                    <a:ahLst/>
                    <a:cxnLst/>
                    <a:rect l="l" t="t" r="r" b="b"/>
                    <a:pathLst>
                      <a:path w="26009" h="28844" fill="none" extrusionOk="0">
                        <a:moveTo>
                          <a:pt x="26009" y="20743"/>
                        </a:moveTo>
                        <a:lnTo>
                          <a:pt x="24980" y="6320"/>
                        </a:lnTo>
                        <a:lnTo>
                          <a:pt x="11976" y="0"/>
                        </a:lnTo>
                        <a:lnTo>
                          <a:pt x="0" y="8101"/>
                        </a:lnTo>
                        <a:lnTo>
                          <a:pt x="1028" y="22523"/>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1"/>
                  <p:cNvSpPr/>
                  <p:nvPr/>
                </p:nvSpPr>
                <p:spPr>
                  <a:xfrm rot="157512">
                    <a:off x="7895842" y="2075550"/>
                    <a:ext cx="650192" cy="721089"/>
                  </a:xfrm>
                  <a:custGeom>
                    <a:avLst/>
                    <a:gdLst/>
                    <a:ahLst/>
                    <a:cxnLst/>
                    <a:rect l="l" t="t" r="r" b="b"/>
                    <a:pathLst>
                      <a:path w="26009" h="28845" fill="none" extrusionOk="0">
                        <a:moveTo>
                          <a:pt x="26009" y="20743"/>
                        </a:moveTo>
                        <a:lnTo>
                          <a:pt x="24980" y="6322"/>
                        </a:lnTo>
                        <a:lnTo>
                          <a:pt x="11976" y="1"/>
                        </a:lnTo>
                        <a:lnTo>
                          <a:pt x="0" y="8102"/>
                        </a:lnTo>
                        <a:lnTo>
                          <a:pt x="1029" y="22525"/>
                        </a:lnTo>
                        <a:lnTo>
                          <a:pt x="14032"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1"/>
                  <p:cNvSpPr/>
                  <p:nvPr/>
                </p:nvSpPr>
                <p:spPr>
                  <a:xfrm rot="157512">
                    <a:off x="3841337" y="2720667"/>
                    <a:ext cx="650192" cy="721114"/>
                  </a:xfrm>
                  <a:custGeom>
                    <a:avLst/>
                    <a:gdLst/>
                    <a:ahLst/>
                    <a:cxnLst/>
                    <a:rect l="l" t="t" r="r" b="b"/>
                    <a:pathLst>
                      <a:path w="26009" h="28846" fill="none" extrusionOk="0">
                        <a:moveTo>
                          <a:pt x="26009" y="20743"/>
                        </a:moveTo>
                        <a:lnTo>
                          <a:pt x="24980" y="6321"/>
                        </a:lnTo>
                        <a:lnTo>
                          <a:pt x="11975" y="0"/>
                        </a:lnTo>
                        <a:lnTo>
                          <a:pt x="0" y="8102"/>
                        </a:lnTo>
                        <a:lnTo>
                          <a:pt x="1029" y="22524"/>
                        </a:lnTo>
                        <a:lnTo>
                          <a:pt x="14032"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1"/>
                  <p:cNvSpPr/>
                  <p:nvPr/>
                </p:nvSpPr>
                <p:spPr>
                  <a:xfrm rot="157512">
                    <a:off x="4467198" y="2704787"/>
                    <a:ext cx="650217" cy="721114"/>
                  </a:xfrm>
                  <a:custGeom>
                    <a:avLst/>
                    <a:gdLst/>
                    <a:ahLst/>
                    <a:cxnLst/>
                    <a:rect l="l" t="t" r="r" b="b"/>
                    <a:pathLst>
                      <a:path w="26010" h="28846" fill="none" extrusionOk="0">
                        <a:moveTo>
                          <a:pt x="26010" y="20743"/>
                        </a:moveTo>
                        <a:lnTo>
                          <a:pt x="24982" y="6322"/>
                        </a:lnTo>
                        <a:lnTo>
                          <a:pt x="11977" y="1"/>
                        </a:lnTo>
                        <a:lnTo>
                          <a:pt x="1" y="8103"/>
                        </a:lnTo>
                        <a:lnTo>
                          <a:pt x="1030" y="22525"/>
                        </a:lnTo>
                        <a:lnTo>
                          <a:pt x="14033" y="28846"/>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1"/>
                  <p:cNvSpPr/>
                  <p:nvPr/>
                </p:nvSpPr>
                <p:spPr>
                  <a:xfrm rot="157512">
                    <a:off x="5093107" y="2688958"/>
                    <a:ext cx="650192" cy="721089"/>
                  </a:xfrm>
                  <a:custGeom>
                    <a:avLst/>
                    <a:gdLst/>
                    <a:ahLst/>
                    <a:cxnLst/>
                    <a:rect l="l" t="t" r="r" b="b"/>
                    <a:pathLst>
                      <a:path w="26009" h="28845" fill="none" extrusionOk="0">
                        <a:moveTo>
                          <a:pt x="26008" y="20743"/>
                        </a:moveTo>
                        <a:lnTo>
                          <a:pt x="24980" y="6320"/>
                        </a:lnTo>
                        <a:lnTo>
                          <a:pt x="11976" y="0"/>
                        </a:lnTo>
                        <a:lnTo>
                          <a:pt x="1" y="8102"/>
                        </a:lnTo>
                        <a:lnTo>
                          <a:pt x="1029" y="22523"/>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1"/>
                  <p:cNvSpPr/>
                  <p:nvPr/>
                </p:nvSpPr>
                <p:spPr>
                  <a:xfrm rot="157512">
                    <a:off x="5718992" y="2673103"/>
                    <a:ext cx="650192" cy="721064"/>
                  </a:xfrm>
                  <a:custGeom>
                    <a:avLst/>
                    <a:gdLst/>
                    <a:ahLst/>
                    <a:cxnLst/>
                    <a:rect l="l" t="t" r="r" b="b"/>
                    <a:pathLst>
                      <a:path w="26009" h="28844" fill="none" extrusionOk="0">
                        <a:moveTo>
                          <a:pt x="26008" y="20743"/>
                        </a:moveTo>
                        <a:lnTo>
                          <a:pt x="24980" y="6321"/>
                        </a:lnTo>
                        <a:lnTo>
                          <a:pt x="11976" y="0"/>
                        </a:lnTo>
                        <a:lnTo>
                          <a:pt x="0" y="8101"/>
                        </a:lnTo>
                        <a:lnTo>
                          <a:pt x="1028" y="22524"/>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1"/>
                  <p:cNvSpPr/>
                  <p:nvPr/>
                </p:nvSpPr>
                <p:spPr>
                  <a:xfrm rot="157512">
                    <a:off x="6344876" y="2657223"/>
                    <a:ext cx="650167" cy="721114"/>
                  </a:xfrm>
                  <a:custGeom>
                    <a:avLst/>
                    <a:gdLst/>
                    <a:ahLst/>
                    <a:cxnLst/>
                    <a:rect l="l" t="t" r="r" b="b"/>
                    <a:pathLst>
                      <a:path w="26008" h="28846" fill="none" extrusionOk="0">
                        <a:moveTo>
                          <a:pt x="26008" y="20743"/>
                        </a:moveTo>
                        <a:lnTo>
                          <a:pt x="24980" y="6321"/>
                        </a:lnTo>
                        <a:lnTo>
                          <a:pt x="11975" y="1"/>
                        </a:lnTo>
                        <a:lnTo>
                          <a:pt x="0" y="8103"/>
                        </a:lnTo>
                        <a:lnTo>
                          <a:pt x="1028" y="22525"/>
                        </a:lnTo>
                        <a:lnTo>
                          <a:pt x="14032"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1"/>
                  <p:cNvSpPr/>
                  <p:nvPr/>
                </p:nvSpPr>
                <p:spPr>
                  <a:xfrm rot="157512">
                    <a:off x="6970736" y="2641369"/>
                    <a:ext cx="650217" cy="721114"/>
                  </a:xfrm>
                  <a:custGeom>
                    <a:avLst/>
                    <a:gdLst/>
                    <a:ahLst/>
                    <a:cxnLst/>
                    <a:rect l="l" t="t" r="r" b="b"/>
                    <a:pathLst>
                      <a:path w="26010" h="28846" fill="none" extrusionOk="0">
                        <a:moveTo>
                          <a:pt x="26010" y="20743"/>
                        </a:moveTo>
                        <a:lnTo>
                          <a:pt x="24981" y="6321"/>
                        </a:lnTo>
                        <a:lnTo>
                          <a:pt x="11976" y="0"/>
                        </a:lnTo>
                        <a:lnTo>
                          <a:pt x="1" y="8102"/>
                        </a:lnTo>
                        <a:lnTo>
                          <a:pt x="1029" y="22524"/>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1"/>
                  <p:cNvSpPr/>
                  <p:nvPr/>
                </p:nvSpPr>
                <p:spPr>
                  <a:xfrm rot="157512">
                    <a:off x="4168001" y="3254751"/>
                    <a:ext cx="650217" cy="721114"/>
                  </a:xfrm>
                  <a:custGeom>
                    <a:avLst/>
                    <a:gdLst/>
                    <a:ahLst/>
                    <a:cxnLst/>
                    <a:rect l="l" t="t" r="r" b="b"/>
                    <a:pathLst>
                      <a:path w="26010" h="28846" fill="none" extrusionOk="0">
                        <a:moveTo>
                          <a:pt x="26009" y="20744"/>
                        </a:moveTo>
                        <a:lnTo>
                          <a:pt x="24980" y="6322"/>
                        </a:lnTo>
                        <a:lnTo>
                          <a:pt x="11977" y="1"/>
                        </a:lnTo>
                        <a:lnTo>
                          <a:pt x="0" y="8103"/>
                        </a:lnTo>
                        <a:lnTo>
                          <a:pt x="1029" y="22525"/>
                        </a:lnTo>
                        <a:lnTo>
                          <a:pt x="14034" y="28846"/>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1"/>
                  <p:cNvSpPr/>
                  <p:nvPr/>
                </p:nvSpPr>
                <p:spPr>
                  <a:xfrm rot="157512">
                    <a:off x="4793885" y="3238896"/>
                    <a:ext cx="650192" cy="721114"/>
                  </a:xfrm>
                  <a:custGeom>
                    <a:avLst/>
                    <a:gdLst/>
                    <a:ahLst/>
                    <a:cxnLst/>
                    <a:rect l="l" t="t" r="r" b="b"/>
                    <a:pathLst>
                      <a:path w="26009" h="28846" fill="none" extrusionOk="0">
                        <a:moveTo>
                          <a:pt x="26009" y="20743"/>
                        </a:moveTo>
                        <a:lnTo>
                          <a:pt x="24981" y="6321"/>
                        </a:lnTo>
                        <a:lnTo>
                          <a:pt x="11977" y="0"/>
                        </a:lnTo>
                        <a:lnTo>
                          <a:pt x="0" y="8103"/>
                        </a:lnTo>
                        <a:lnTo>
                          <a:pt x="1029" y="22525"/>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1"/>
                  <p:cNvSpPr/>
                  <p:nvPr/>
                </p:nvSpPr>
                <p:spPr>
                  <a:xfrm rot="157512">
                    <a:off x="5419770" y="3223067"/>
                    <a:ext cx="650192" cy="721064"/>
                  </a:xfrm>
                  <a:custGeom>
                    <a:avLst/>
                    <a:gdLst/>
                    <a:ahLst/>
                    <a:cxnLst/>
                    <a:rect l="l" t="t" r="r" b="b"/>
                    <a:pathLst>
                      <a:path w="26009" h="28844" fill="none" extrusionOk="0">
                        <a:moveTo>
                          <a:pt x="26009" y="20743"/>
                        </a:moveTo>
                        <a:lnTo>
                          <a:pt x="24981" y="6320"/>
                        </a:lnTo>
                        <a:lnTo>
                          <a:pt x="11976" y="0"/>
                        </a:lnTo>
                        <a:lnTo>
                          <a:pt x="1" y="8101"/>
                        </a:lnTo>
                        <a:lnTo>
                          <a:pt x="1029" y="22523"/>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1"/>
                  <p:cNvSpPr/>
                  <p:nvPr/>
                </p:nvSpPr>
                <p:spPr>
                  <a:xfrm rot="157512">
                    <a:off x="6045654" y="3207187"/>
                    <a:ext cx="650192" cy="721114"/>
                  </a:xfrm>
                  <a:custGeom>
                    <a:avLst/>
                    <a:gdLst/>
                    <a:ahLst/>
                    <a:cxnLst/>
                    <a:rect l="l" t="t" r="r" b="b"/>
                    <a:pathLst>
                      <a:path w="26009" h="28846" fill="none" extrusionOk="0">
                        <a:moveTo>
                          <a:pt x="26008" y="20743"/>
                        </a:moveTo>
                        <a:lnTo>
                          <a:pt x="24980" y="6321"/>
                        </a:lnTo>
                        <a:lnTo>
                          <a:pt x="11976" y="1"/>
                        </a:lnTo>
                        <a:lnTo>
                          <a:pt x="1" y="8102"/>
                        </a:lnTo>
                        <a:lnTo>
                          <a:pt x="1029" y="22525"/>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1"/>
                  <p:cNvSpPr/>
                  <p:nvPr/>
                </p:nvSpPr>
                <p:spPr>
                  <a:xfrm rot="157512">
                    <a:off x="3868779" y="3804714"/>
                    <a:ext cx="650217" cy="721114"/>
                  </a:xfrm>
                  <a:custGeom>
                    <a:avLst/>
                    <a:gdLst/>
                    <a:ahLst/>
                    <a:cxnLst/>
                    <a:rect l="l" t="t" r="r" b="b"/>
                    <a:pathLst>
                      <a:path w="26010" h="28846" fill="none" extrusionOk="0">
                        <a:moveTo>
                          <a:pt x="26010" y="20744"/>
                        </a:moveTo>
                        <a:lnTo>
                          <a:pt x="24982" y="6322"/>
                        </a:lnTo>
                        <a:lnTo>
                          <a:pt x="11977" y="1"/>
                        </a:lnTo>
                        <a:lnTo>
                          <a:pt x="1" y="8102"/>
                        </a:lnTo>
                        <a:lnTo>
                          <a:pt x="1030" y="22525"/>
                        </a:lnTo>
                        <a:lnTo>
                          <a:pt x="14034" y="28846"/>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1"/>
                  <p:cNvSpPr/>
                  <p:nvPr/>
                </p:nvSpPr>
                <p:spPr>
                  <a:xfrm rot="157512">
                    <a:off x="4494689" y="3788860"/>
                    <a:ext cx="650192" cy="721114"/>
                  </a:xfrm>
                  <a:custGeom>
                    <a:avLst/>
                    <a:gdLst/>
                    <a:ahLst/>
                    <a:cxnLst/>
                    <a:rect l="l" t="t" r="r" b="b"/>
                    <a:pathLst>
                      <a:path w="26009" h="28846" fill="none" extrusionOk="0">
                        <a:moveTo>
                          <a:pt x="26008" y="20743"/>
                        </a:moveTo>
                        <a:lnTo>
                          <a:pt x="24980" y="6321"/>
                        </a:lnTo>
                        <a:lnTo>
                          <a:pt x="11976" y="1"/>
                        </a:lnTo>
                        <a:lnTo>
                          <a:pt x="1" y="8103"/>
                        </a:lnTo>
                        <a:lnTo>
                          <a:pt x="1029" y="22525"/>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1"/>
                  <p:cNvSpPr/>
                  <p:nvPr/>
                </p:nvSpPr>
                <p:spPr>
                  <a:xfrm rot="157512">
                    <a:off x="5120574" y="3773006"/>
                    <a:ext cx="650192" cy="721089"/>
                  </a:xfrm>
                  <a:custGeom>
                    <a:avLst/>
                    <a:gdLst/>
                    <a:ahLst/>
                    <a:cxnLst/>
                    <a:rect l="l" t="t" r="r" b="b"/>
                    <a:pathLst>
                      <a:path w="26009" h="28845" fill="none" extrusionOk="0">
                        <a:moveTo>
                          <a:pt x="26008" y="20744"/>
                        </a:moveTo>
                        <a:lnTo>
                          <a:pt x="24980" y="6321"/>
                        </a:lnTo>
                        <a:lnTo>
                          <a:pt x="11976" y="0"/>
                        </a:lnTo>
                        <a:lnTo>
                          <a:pt x="0" y="8102"/>
                        </a:lnTo>
                        <a:lnTo>
                          <a:pt x="1028" y="22524"/>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9" name="Google Shape;1159;p31"/>
                <p:cNvSpPr/>
                <p:nvPr/>
              </p:nvSpPr>
              <p:spPr>
                <a:xfrm rot="157512">
                  <a:off x="6228998" y="4446717"/>
                  <a:ext cx="57072" cy="57047"/>
                </a:xfrm>
                <a:custGeom>
                  <a:avLst/>
                  <a:gdLst/>
                  <a:ahLst/>
                  <a:cxnLst/>
                  <a:rect l="l" t="t" r="r" b="b"/>
                  <a:pathLst>
                    <a:path w="2283" h="2282" extrusionOk="0">
                      <a:moveTo>
                        <a:pt x="1142" y="0"/>
                      </a:moveTo>
                      <a:cubicBezTo>
                        <a:pt x="512" y="0"/>
                        <a:pt x="1" y="511"/>
                        <a:pt x="1" y="1141"/>
                      </a:cubicBezTo>
                      <a:cubicBezTo>
                        <a:pt x="1" y="1771"/>
                        <a:pt x="512" y="2281"/>
                        <a:pt x="1142" y="2281"/>
                      </a:cubicBezTo>
                      <a:cubicBezTo>
                        <a:pt x="1772" y="2281"/>
                        <a:pt x="2283" y="1772"/>
                        <a:pt x="2283" y="1141"/>
                      </a:cubicBezTo>
                      <a:cubicBezTo>
                        <a:pt x="2283" y="511"/>
                        <a:pt x="1772" y="0"/>
                        <a:pt x="1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1"/>
                <p:cNvSpPr/>
                <p:nvPr/>
              </p:nvSpPr>
              <p:spPr>
                <a:xfrm rot="157512">
                  <a:off x="9351770" y="4005108"/>
                  <a:ext cx="57047" cy="57072"/>
                </a:xfrm>
                <a:custGeom>
                  <a:avLst/>
                  <a:gdLst/>
                  <a:ahLst/>
                  <a:cxnLst/>
                  <a:rect l="l" t="t" r="r" b="b"/>
                  <a:pathLst>
                    <a:path w="2282" h="2283" extrusionOk="0">
                      <a:moveTo>
                        <a:pt x="1141" y="0"/>
                      </a:moveTo>
                      <a:cubicBezTo>
                        <a:pt x="511" y="0"/>
                        <a:pt x="0" y="511"/>
                        <a:pt x="0" y="1141"/>
                      </a:cubicBezTo>
                      <a:cubicBezTo>
                        <a:pt x="0" y="1772"/>
                        <a:pt x="511" y="2282"/>
                        <a:pt x="1141" y="2282"/>
                      </a:cubicBezTo>
                      <a:cubicBezTo>
                        <a:pt x="1771" y="2282"/>
                        <a:pt x="2281" y="1772"/>
                        <a:pt x="2281" y="1141"/>
                      </a:cubicBezTo>
                      <a:cubicBezTo>
                        <a:pt x="2281" y="511"/>
                        <a:pt x="1771" y="0"/>
                        <a:pt x="1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1"/>
                <p:cNvSpPr/>
                <p:nvPr/>
              </p:nvSpPr>
              <p:spPr>
                <a:xfrm rot="157512">
                  <a:off x="8403706" y="3847890"/>
                  <a:ext cx="57072" cy="57047"/>
                </a:xfrm>
                <a:custGeom>
                  <a:avLst/>
                  <a:gdLst/>
                  <a:ahLst/>
                  <a:cxnLst/>
                  <a:rect l="l" t="t" r="r" b="b"/>
                  <a:pathLst>
                    <a:path w="2283" h="2282" extrusionOk="0">
                      <a:moveTo>
                        <a:pt x="1141" y="1"/>
                      </a:moveTo>
                      <a:cubicBezTo>
                        <a:pt x="511" y="1"/>
                        <a:pt x="0" y="511"/>
                        <a:pt x="0" y="1141"/>
                      </a:cubicBezTo>
                      <a:cubicBezTo>
                        <a:pt x="0" y="1771"/>
                        <a:pt x="511" y="2282"/>
                        <a:pt x="1141" y="2282"/>
                      </a:cubicBezTo>
                      <a:cubicBezTo>
                        <a:pt x="1771" y="2282"/>
                        <a:pt x="2282" y="1771"/>
                        <a:pt x="2282" y="1141"/>
                      </a:cubicBezTo>
                      <a:cubicBezTo>
                        <a:pt x="2282" y="511"/>
                        <a:pt x="1771" y="1"/>
                        <a:pt x="1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1"/>
                <p:cNvSpPr/>
                <p:nvPr/>
              </p:nvSpPr>
              <p:spPr>
                <a:xfrm rot="157512">
                  <a:off x="8124633" y="5115580"/>
                  <a:ext cx="57047" cy="57047"/>
                </a:xfrm>
                <a:custGeom>
                  <a:avLst/>
                  <a:gdLst/>
                  <a:ahLst/>
                  <a:cxnLst/>
                  <a:rect l="l" t="t" r="r" b="b"/>
                  <a:pathLst>
                    <a:path w="2282" h="2282" extrusionOk="0">
                      <a:moveTo>
                        <a:pt x="1140" y="0"/>
                      </a:moveTo>
                      <a:cubicBezTo>
                        <a:pt x="511" y="0"/>
                        <a:pt x="0" y="511"/>
                        <a:pt x="0" y="1141"/>
                      </a:cubicBezTo>
                      <a:cubicBezTo>
                        <a:pt x="0" y="1771"/>
                        <a:pt x="510" y="2281"/>
                        <a:pt x="1140" y="2281"/>
                      </a:cubicBezTo>
                      <a:cubicBezTo>
                        <a:pt x="1771" y="2281"/>
                        <a:pt x="2281" y="1771"/>
                        <a:pt x="2281" y="1141"/>
                      </a:cubicBezTo>
                      <a:cubicBezTo>
                        <a:pt x="2281" y="511"/>
                        <a:pt x="1771" y="0"/>
                        <a:pt x="1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1"/>
                <p:cNvSpPr/>
                <p:nvPr/>
              </p:nvSpPr>
              <p:spPr>
                <a:xfrm rot="157512">
                  <a:off x="6574005" y="5703526"/>
                  <a:ext cx="57072" cy="57047"/>
                </a:xfrm>
                <a:custGeom>
                  <a:avLst/>
                  <a:gdLst/>
                  <a:ahLst/>
                  <a:cxnLst/>
                  <a:rect l="l" t="t" r="r" b="b"/>
                  <a:pathLst>
                    <a:path w="2283" h="2282" extrusionOk="0">
                      <a:moveTo>
                        <a:pt x="1141" y="1"/>
                      </a:moveTo>
                      <a:cubicBezTo>
                        <a:pt x="511" y="1"/>
                        <a:pt x="0" y="511"/>
                        <a:pt x="0" y="1141"/>
                      </a:cubicBezTo>
                      <a:cubicBezTo>
                        <a:pt x="0" y="1771"/>
                        <a:pt x="511" y="2282"/>
                        <a:pt x="1141" y="2282"/>
                      </a:cubicBezTo>
                      <a:cubicBezTo>
                        <a:pt x="1771" y="2282"/>
                        <a:pt x="2282" y="1771"/>
                        <a:pt x="2282" y="1141"/>
                      </a:cubicBezTo>
                      <a:cubicBezTo>
                        <a:pt x="2282" y="511"/>
                        <a:pt x="1771" y="1"/>
                        <a:pt x="1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1"/>
                <p:cNvSpPr/>
                <p:nvPr/>
              </p:nvSpPr>
              <p:spPr>
                <a:xfrm rot="157512">
                  <a:off x="5957267" y="6080755"/>
                  <a:ext cx="57072" cy="57047"/>
                </a:xfrm>
                <a:custGeom>
                  <a:avLst/>
                  <a:gdLst/>
                  <a:ahLst/>
                  <a:cxnLst/>
                  <a:rect l="l" t="t" r="r" b="b"/>
                  <a:pathLst>
                    <a:path w="2283" h="2282" extrusionOk="0">
                      <a:moveTo>
                        <a:pt x="1141" y="0"/>
                      </a:moveTo>
                      <a:cubicBezTo>
                        <a:pt x="511" y="0"/>
                        <a:pt x="0" y="510"/>
                        <a:pt x="0" y="1140"/>
                      </a:cubicBezTo>
                      <a:cubicBezTo>
                        <a:pt x="0" y="1770"/>
                        <a:pt x="511" y="2281"/>
                        <a:pt x="1141" y="2281"/>
                      </a:cubicBezTo>
                      <a:cubicBezTo>
                        <a:pt x="1771" y="2281"/>
                        <a:pt x="2282" y="1770"/>
                        <a:pt x="2282" y="1140"/>
                      </a:cubicBezTo>
                      <a:cubicBezTo>
                        <a:pt x="2282" y="510"/>
                        <a:pt x="1771" y="0"/>
                        <a:pt x="1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1"/>
                <p:cNvSpPr/>
                <p:nvPr/>
              </p:nvSpPr>
              <p:spPr>
                <a:xfrm rot="157512">
                  <a:off x="5929801" y="4996682"/>
                  <a:ext cx="57072" cy="57047"/>
                </a:xfrm>
                <a:custGeom>
                  <a:avLst/>
                  <a:gdLst/>
                  <a:ahLst/>
                  <a:cxnLst/>
                  <a:rect l="l" t="t" r="r" b="b"/>
                  <a:pathLst>
                    <a:path w="2283" h="2282" extrusionOk="0">
                      <a:moveTo>
                        <a:pt x="1142" y="0"/>
                      </a:moveTo>
                      <a:cubicBezTo>
                        <a:pt x="511" y="0"/>
                        <a:pt x="1" y="510"/>
                        <a:pt x="1" y="1140"/>
                      </a:cubicBezTo>
                      <a:cubicBezTo>
                        <a:pt x="1" y="1771"/>
                        <a:pt x="511" y="2281"/>
                        <a:pt x="1142" y="2281"/>
                      </a:cubicBezTo>
                      <a:cubicBezTo>
                        <a:pt x="1772" y="2281"/>
                        <a:pt x="2283" y="1771"/>
                        <a:pt x="2283" y="1140"/>
                      </a:cubicBezTo>
                      <a:cubicBezTo>
                        <a:pt x="2283" y="510"/>
                        <a:pt x="1772" y="0"/>
                        <a:pt x="1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1"/>
                <p:cNvSpPr/>
                <p:nvPr/>
              </p:nvSpPr>
              <p:spPr>
                <a:xfrm rot="157512">
                  <a:off x="9015730" y="3465389"/>
                  <a:ext cx="57047" cy="57072"/>
                </a:xfrm>
                <a:custGeom>
                  <a:avLst/>
                  <a:gdLst/>
                  <a:ahLst/>
                  <a:cxnLst/>
                  <a:rect l="l" t="t" r="r" b="b"/>
                  <a:pathLst>
                    <a:path w="2282" h="2283" extrusionOk="0">
                      <a:moveTo>
                        <a:pt x="1142" y="0"/>
                      </a:moveTo>
                      <a:cubicBezTo>
                        <a:pt x="512" y="0"/>
                        <a:pt x="1" y="511"/>
                        <a:pt x="1" y="1141"/>
                      </a:cubicBezTo>
                      <a:cubicBezTo>
                        <a:pt x="1" y="1771"/>
                        <a:pt x="512" y="2282"/>
                        <a:pt x="1142" y="2282"/>
                      </a:cubicBezTo>
                      <a:cubicBezTo>
                        <a:pt x="1771" y="2282"/>
                        <a:pt x="2282" y="1771"/>
                        <a:pt x="2282" y="1141"/>
                      </a:cubicBezTo>
                      <a:cubicBezTo>
                        <a:pt x="2282" y="511"/>
                        <a:pt x="1771" y="0"/>
                        <a:pt x="1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67" name="Google Shape;1167;p31"/>
            <p:cNvSpPr/>
            <p:nvPr/>
          </p:nvSpPr>
          <p:spPr>
            <a:xfrm rot="157512">
              <a:off x="8799542" y="3225845"/>
              <a:ext cx="57022" cy="57072"/>
            </a:xfrm>
            <a:custGeom>
              <a:avLst/>
              <a:gdLst/>
              <a:ahLst/>
              <a:cxnLst/>
              <a:rect l="l" t="t" r="r" b="b"/>
              <a:pathLst>
                <a:path w="2281" h="2283" extrusionOk="0">
                  <a:moveTo>
                    <a:pt x="1141" y="1"/>
                  </a:moveTo>
                  <a:cubicBezTo>
                    <a:pt x="511" y="1"/>
                    <a:pt x="0" y="512"/>
                    <a:pt x="0" y="1142"/>
                  </a:cubicBezTo>
                  <a:cubicBezTo>
                    <a:pt x="0" y="1772"/>
                    <a:pt x="511" y="2283"/>
                    <a:pt x="1141" y="2283"/>
                  </a:cubicBezTo>
                  <a:cubicBezTo>
                    <a:pt x="1771" y="2283"/>
                    <a:pt x="2281" y="1772"/>
                    <a:pt x="2281" y="1142"/>
                  </a:cubicBezTo>
                  <a:cubicBezTo>
                    <a:pt x="2281" y="512"/>
                    <a:pt x="1771" y="1"/>
                    <a:pt x="1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1"/>
            <p:cNvSpPr/>
            <p:nvPr/>
          </p:nvSpPr>
          <p:spPr>
            <a:xfrm rot="157512">
              <a:off x="5710335" y="4761896"/>
              <a:ext cx="57072" cy="57072"/>
            </a:xfrm>
            <a:custGeom>
              <a:avLst/>
              <a:gdLst/>
              <a:ahLst/>
              <a:cxnLst/>
              <a:rect l="l" t="t" r="r" b="b"/>
              <a:pathLst>
                <a:path w="2283" h="2283" extrusionOk="0">
                  <a:moveTo>
                    <a:pt x="1141" y="1"/>
                  </a:moveTo>
                  <a:cubicBezTo>
                    <a:pt x="511" y="1"/>
                    <a:pt x="0" y="511"/>
                    <a:pt x="0" y="1142"/>
                  </a:cubicBezTo>
                  <a:cubicBezTo>
                    <a:pt x="0" y="1772"/>
                    <a:pt x="511" y="2283"/>
                    <a:pt x="1141" y="2283"/>
                  </a:cubicBezTo>
                  <a:cubicBezTo>
                    <a:pt x="1771" y="2283"/>
                    <a:pt x="2282" y="1772"/>
                    <a:pt x="2282" y="1142"/>
                  </a:cubicBezTo>
                  <a:cubicBezTo>
                    <a:pt x="2282" y="511"/>
                    <a:pt x="1771" y="1"/>
                    <a:pt x="1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1"/>
            <p:cNvSpPr/>
            <p:nvPr/>
          </p:nvSpPr>
          <p:spPr>
            <a:xfrm rot="157512">
              <a:off x="7885492" y="4168682"/>
              <a:ext cx="57047" cy="57047"/>
            </a:xfrm>
            <a:custGeom>
              <a:avLst/>
              <a:gdLst/>
              <a:ahLst/>
              <a:cxnLst/>
              <a:rect l="l" t="t" r="r" b="b"/>
              <a:pathLst>
                <a:path w="2282" h="2282" extrusionOk="0">
                  <a:moveTo>
                    <a:pt x="1141" y="0"/>
                  </a:moveTo>
                  <a:cubicBezTo>
                    <a:pt x="511" y="0"/>
                    <a:pt x="0" y="511"/>
                    <a:pt x="0" y="1141"/>
                  </a:cubicBezTo>
                  <a:cubicBezTo>
                    <a:pt x="0" y="1770"/>
                    <a:pt x="511" y="2281"/>
                    <a:pt x="1141" y="2281"/>
                  </a:cubicBezTo>
                  <a:cubicBezTo>
                    <a:pt x="1772" y="2281"/>
                    <a:pt x="2281" y="1770"/>
                    <a:pt x="2281" y="1141"/>
                  </a:cubicBezTo>
                  <a:cubicBezTo>
                    <a:pt x="2281" y="511"/>
                    <a:pt x="1772" y="0"/>
                    <a:pt x="1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0" name="Google Shape;1170;p31"/>
          <p:cNvGrpSpPr/>
          <p:nvPr/>
        </p:nvGrpSpPr>
        <p:grpSpPr>
          <a:xfrm>
            <a:off x="-3382536" y="-1517162"/>
            <a:ext cx="5036265" cy="4113315"/>
            <a:chOff x="4780389" y="2513201"/>
            <a:chExt cx="5036265" cy="4113315"/>
          </a:xfrm>
        </p:grpSpPr>
        <p:grpSp>
          <p:nvGrpSpPr>
            <p:cNvPr id="1171" name="Google Shape;1171;p31"/>
            <p:cNvGrpSpPr/>
            <p:nvPr/>
          </p:nvGrpSpPr>
          <p:grpSpPr>
            <a:xfrm>
              <a:off x="4780389" y="2513201"/>
              <a:ext cx="5036265" cy="4113315"/>
              <a:chOff x="4673664" y="2214101"/>
              <a:chExt cx="5036265" cy="4113315"/>
            </a:xfrm>
          </p:grpSpPr>
          <p:sp>
            <p:nvSpPr>
              <p:cNvPr id="1172" name="Google Shape;1172;p31"/>
              <p:cNvSpPr/>
              <p:nvPr/>
            </p:nvSpPr>
            <p:spPr>
              <a:xfrm rot="157512">
                <a:off x="9047033" y="4559649"/>
                <a:ext cx="57072" cy="57047"/>
              </a:xfrm>
              <a:custGeom>
                <a:avLst/>
                <a:gdLst/>
                <a:ahLst/>
                <a:cxnLst/>
                <a:rect l="l" t="t" r="r" b="b"/>
                <a:pathLst>
                  <a:path w="2283" h="2282" extrusionOk="0">
                    <a:moveTo>
                      <a:pt x="1141" y="1"/>
                    </a:moveTo>
                    <a:cubicBezTo>
                      <a:pt x="511" y="1"/>
                      <a:pt x="0" y="512"/>
                      <a:pt x="0" y="1142"/>
                    </a:cubicBezTo>
                    <a:cubicBezTo>
                      <a:pt x="0" y="1771"/>
                      <a:pt x="511" y="2282"/>
                      <a:pt x="1141" y="2282"/>
                    </a:cubicBezTo>
                    <a:cubicBezTo>
                      <a:pt x="1771" y="2282"/>
                      <a:pt x="2282" y="1771"/>
                      <a:pt x="2282" y="1142"/>
                    </a:cubicBezTo>
                    <a:cubicBezTo>
                      <a:pt x="2282" y="512"/>
                      <a:pt x="1771" y="1"/>
                      <a:pt x="1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3" name="Google Shape;1173;p31"/>
              <p:cNvGrpSpPr/>
              <p:nvPr/>
            </p:nvGrpSpPr>
            <p:grpSpPr>
              <a:xfrm>
                <a:off x="4673664" y="2214101"/>
                <a:ext cx="5036265" cy="4113315"/>
                <a:chOff x="4673664" y="2214101"/>
                <a:chExt cx="5036265" cy="4113315"/>
              </a:xfrm>
            </p:grpSpPr>
            <p:grpSp>
              <p:nvGrpSpPr>
                <p:cNvPr id="1174" name="Google Shape;1174;p31"/>
                <p:cNvGrpSpPr/>
                <p:nvPr/>
              </p:nvGrpSpPr>
              <p:grpSpPr>
                <a:xfrm>
                  <a:off x="4673664" y="2214101"/>
                  <a:ext cx="5036265" cy="4113315"/>
                  <a:chOff x="3825164" y="427026"/>
                  <a:chExt cx="5036265" cy="4113315"/>
                </a:xfrm>
              </p:grpSpPr>
              <p:sp>
                <p:nvSpPr>
                  <p:cNvPr id="1175" name="Google Shape;1175;p31"/>
                  <p:cNvSpPr/>
                  <p:nvPr/>
                </p:nvSpPr>
                <p:spPr>
                  <a:xfrm rot="157512">
                    <a:off x="6915828" y="473247"/>
                    <a:ext cx="650167" cy="721089"/>
                  </a:xfrm>
                  <a:custGeom>
                    <a:avLst/>
                    <a:gdLst/>
                    <a:ahLst/>
                    <a:cxnLst/>
                    <a:rect l="l" t="t" r="r" b="b"/>
                    <a:pathLst>
                      <a:path w="26008" h="28845" fill="none" extrusionOk="0">
                        <a:moveTo>
                          <a:pt x="26008" y="20744"/>
                        </a:moveTo>
                        <a:lnTo>
                          <a:pt x="24980" y="6321"/>
                        </a:lnTo>
                        <a:lnTo>
                          <a:pt x="11976" y="1"/>
                        </a:lnTo>
                        <a:lnTo>
                          <a:pt x="0" y="8102"/>
                        </a:lnTo>
                        <a:lnTo>
                          <a:pt x="1028" y="22524"/>
                        </a:lnTo>
                        <a:lnTo>
                          <a:pt x="14032"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1"/>
                  <p:cNvSpPr/>
                  <p:nvPr/>
                </p:nvSpPr>
                <p:spPr>
                  <a:xfrm rot="157512">
                    <a:off x="7541687" y="457392"/>
                    <a:ext cx="650192" cy="721114"/>
                  </a:xfrm>
                  <a:custGeom>
                    <a:avLst/>
                    <a:gdLst/>
                    <a:ahLst/>
                    <a:cxnLst/>
                    <a:rect l="l" t="t" r="r" b="b"/>
                    <a:pathLst>
                      <a:path w="26009" h="28846" fill="none" extrusionOk="0">
                        <a:moveTo>
                          <a:pt x="26009" y="20743"/>
                        </a:moveTo>
                        <a:lnTo>
                          <a:pt x="24981" y="6321"/>
                        </a:lnTo>
                        <a:lnTo>
                          <a:pt x="11976" y="1"/>
                        </a:lnTo>
                        <a:lnTo>
                          <a:pt x="1" y="8102"/>
                        </a:lnTo>
                        <a:lnTo>
                          <a:pt x="1029" y="22525"/>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1"/>
                  <p:cNvSpPr/>
                  <p:nvPr/>
                </p:nvSpPr>
                <p:spPr>
                  <a:xfrm rot="157512">
                    <a:off x="8167572" y="441537"/>
                    <a:ext cx="650192" cy="721089"/>
                  </a:xfrm>
                  <a:custGeom>
                    <a:avLst/>
                    <a:gdLst/>
                    <a:ahLst/>
                    <a:cxnLst/>
                    <a:rect l="l" t="t" r="r" b="b"/>
                    <a:pathLst>
                      <a:path w="26009" h="28845" fill="none" extrusionOk="0">
                        <a:moveTo>
                          <a:pt x="26008" y="20743"/>
                        </a:moveTo>
                        <a:lnTo>
                          <a:pt x="24980" y="6321"/>
                        </a:lnTo>
                        <a:lnTo>
                          <a:pt x="11976" y="0"/>
                        </a:lnTo>
                        <a:lnTo>
                          <a:pt x="1" y="8102"/>
                        </a:lnTo>
                        <a:lnTo>
                          <a:pt x="1029" y="22524"/>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1"/>
                  <p:cNvSpPr/>
                  <p:nvPr/>
                </p:nvSpPr>
                <p:spPr>
                  <a:xfrm rot="157512">
                    <a:off x="7242491" y="1007356"/>
                    <a:ext cx="650192" cy="721089"/>
                  </a:xfrm>
                  <a:custGeom>
                    <a:avLst/>
                    <a:gdLst/>
                    <a:ahLst/>
                    <a:cxnLst/>
                    <a:rect l="l" t="t" r="r" b="b"/>
                    <a:pathLst>
                      <a:path w="26009" h="28845" fill="none" extrusionOk="0">
                        <a:moveTo>
                          <a:pt x="26008" y="20743"/>
                        </a:moveTo>
                        <a:lnTo>
                          <a:pt x="24980" y="6321"/>
                        </a:lnTo>
                        <a:lnTo>
                          <a:pt x="11976" y="1"/>
                        </a:lnTo>
                        <a:lnTo>
                          <a:pt x="0" y="8102"/>
                        </a:lnTo>
                        <a:lnTo>
                          <a:pt x="1028" y="22525"/>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1"/>
                  <p:cNvSpPr/>
                  <p:nvPr/>
                </p:nvSpPr>
                <p:spPr>
                  <a:xfrm rot="157512">
                    <a:off x="7868375" y="991501"/>
                    <a:ext cx="650167" cy="721089"/>
                  </a:xfrm>
                  <a:custGeom>
                    <a:avLst/>
                    <a:gdLst/>
                    <a:ahLst/>
                    <a:cxnLst/>
                    <a:rect l="l" t="t" r="r" b="b"/>
                    <a:pathLst>
                      <a:path w="26008" h="28845" fill="none" extrusionOk="0">
                        <a:moveTo>
                          <a:pt x="26008" y="20743"/>
                        </a:moveTo>
                        <a:lnTo>
                          <a:pt x="24980" y="6321"/>
                        </a:lnTo>
                        <a:lnTo>
                          <a:pt x="11976" y="0"/>
                        </a:lnTo>
                        <a:lnTo>
                          <a:pt x="0" y="8102"/>
                        </a:lnTo>
                        <a:lnTo>
                          <a:pt x="1028" y="22524"/>
                        </a:lnTo>
                        <a:lnTo>
                          <a:pt x="14032"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1"/>
                  <p:cNvSpPr/>
                  <p:nvPr/>
                </p:nvSpPr>
                <p:spPr>
                  <a:xfrm rot="157512">
                    <a:off x="6943294" y="1557320"/>
                    <a:ext cx="650167" cy="721089"/>
                  </a:xfrm>
                  <a:custGeom>
                    <a:avLst/>
                    <a:gdLst/>
                    <a:ahLst/>
                    <a:cxnLst/>
                    <a:rect l="l" t="t" r="r" b="b"/>
                    <a:pathLst>
                      <a:path w="26008" h="28845" fill="none" extrusionOk="0">
                        <a:moveTo>
                          <a:pt x="26008" y="20743"/>
                        </a:moveTo>
                        <a:lnTo>
                          <a:pt x="24980" y="6320"/>
                        </a:lnTo>
                        <a:lnTo>
                          <a:pt x="11975" y="1"/>
                        </a:lnTo>
                        <a:lnTo>
                          <a:pt x="0" y="8102"/>
                        </a:lnTo>
                        <a:lnTo>
                          <a:pt x="1028" y="22524"/>
                        </a:lnTo>
                        <a:lnTo>
                          <a:pt x="14032"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1"/>
                  <p:cNvSpPr/>
                  <p:nvPr/>
                </p:nvSpPr>
                <p:spPr>
                  <a:xfrm rot="157512">
                    <a:off x="7569154" y="1541466"/>
                    <a:ext cx="650217" cy="721064"/>
                  </a:xfrm>
                  <a:custGeom>
                    <a:avLst/>
                    <a:gdLst/>
                    <a:ahLst/>
                    <a:cxnLst/>
                    <a:rect l="l" t="t" r="r" b="b"/>
                    <a:pathLst>
                      <a:path w="26010" h="28844" fill="none" extrusionOk="0">
                        <a:moveTo>
                          <a:pt x="26009" y="20743"/>
                        </a:moveTo>
                        <a:lnTo>
                          <a:pt x="24980" y="6321"/>
                        </a:lnTo>
                        <a:lnTo>
                          <a:pt x="11976" y="0"/>
                        </a:lnTo>
                        <a:lnTo>
                          <a:pt x="1" y="8101"/>
                        </a:lnTo>
                        <a:lnTo>
                          <a:pt x="1029" y="22524"/>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1"/>
                  <p:cNvSpPr/>
                  <p:nvPr/>
                </p:nvSpPr>
                <p:spPr>
                  <a:xfrm rot="157512">
                    <a:off x="8195039" y="1525586"/>
                    <a:ext cx="650217" cy="721114"/>
                  </a:xfrm>
                  <a:custGeom>
                    <a:avLst/>
                    <a:gdLst/>
                    <a:ahLst/>
                    <a:cxnLst/>
                    <a:rect l="l" t="t" r="r" b="b"/>
                    <a:pathLst>
                      <a:path w="26010" h="28846" fill="none" extrusionOk="0">
                        <a:moveTo>
                          <a:pt x="26009" y="20743"/>
                        </a:moveTo>
                        <a:lnTo>
                          <a:pt x="24980" y="6322"/>
                        </a:lnTo>
                        <a:lnTo>
                          <a:pt x="11976" y="1"/>
                        </a:lnTo>
                        <a:lnTo>
                          <a:pt x="0" y="8103"/>
                        </a:lnTo>
                        <a:lnTo>
                          <a:pt x="1029" y="22525"/>
                        </a:lnTo>
                        <a:lnTo>
                          <a:pt x="14033" y="28846"/>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1"/>
                  <p:cNvSpPr/>
                  <p:nvPr/>
                </p:nvSpPr>
                <p:spPr>
                  <a:xfrm rot="157512">
                    <a:off x="4140535" y="2170703"/>
                    <a:ext cx="650217" cy="721089"/>
                  </a:xfrm>
                  <a:custGeom>
                    <a:avLst/>
                    <a:gdLst/>
                    <a:ahLst/>
                    <a:cxnLst/>
                    <a:rect l="l" t="t" r="r" b="b"/>
                    <a:pathLst>
                      <a:path w="26010" h="28845" fill="none" extrusionOk="0">
                        <a:moveTo>
                          <a:pt x="26009" y="20743"/>
                        </a:moveTo>
                        <a:lnTo>
                          <a:pt x="24980" y="6321"/>
                        </a:lnTo>
                        <a:lnTo>
                          <a:pt x="11977" y="0"/>
                        </a:lnTo>
                        <a:lnTo>
                          <a:pt x="1" y="8102"/>
                        </a:lnTo>
                        <a:lnTo>
                          <a:pt x="1028" y="22524"/>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1"/>
                  <p:cNvSpPr/>
                  <p:nvPr/>
                </p:nvSpPr>
                <p:spPr>
                  <a:xfrm rot="157512">
                    <a:off x="4766419" y="2154848"/>
                    <a:ext cx="650192" cy="721089"/>
                  </a:xfrm>
                  <a:custGeom>
                    <a:avLst/>
                    <a:gdLst/>
                    <a:ahLst/>
                    <a:cxnLst/>
                    <a:rect l="l" t="t" r="r" b="b"/>
                    <a:pathLst>
                      <a:path w="26009" h="28845" fill="none" extrusionOk="0">
                        <a:moveTo>
                          <a:pt x="26009" y="20743"/>
                        </a:moveTo>
                        <a:lnTo>
                          <a:pt x="24980" y="6321"/>
                        </a:lnTo>
                        <a:lnTo>
                          <a:pt x="11977" y="1"/>
                        </a:lnTo>
                        <a:lnTo>
                          <a:pt x="0" y="8102"/>
                        </a:lnTo>
                        <a:lnTo>
                          <a:pt x="1029" y="22524"/>
                        </a:lnTo>
                        <a:lnTo>
                          <a:pt x="14034"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1"/>
                  <p:cNvSpPr/>
                  <p:nvPr/>
                </p:nvSpPr>
                <p:spPr>
                  <a:xfrm rot="157512">
                    <a:off x="5392303" y="2138993"/>
                    <a:ext cx="650192" cy="721089"/>
                  </a:xfrm>
                  <a:custGeom>
                    <a:avLst/>
                    <a:gdLst/>
                    <a:ahLst/>
                    <a:cxnLst/>
                    <a:rect l="l" t="t" r="r" b="b"/>
                    <a:pathLst>
                      <a:path w="26009" h="28845" fill="none" extrusionOk="0">
                        <a:moveTo>
                          <a:pt x="26009" y="20743"/>
                        </a:moveTo>
                        <a:lnTo>
                          <a:pt x="24981" y="6321"/>
                        </a:lnTo>
                        <a:lnTo>
                          <a:pt x="11976" y="0"/>
                        </a:lnTo>
                        <a:lnTo>
                          <a:pt x="0" y="8102"/>
                        </a:lnTo>
                        <a:lnTo>
                          <a:pt x="1029" y="22524"/>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1"/>
                  <p:cNvSpPr/>
                  <p:nvPr/>
                </p:nvSpPr>
                <p:spPr>
                  <a:xfrm rot="157512">
                    <a:off x="6018188" y="2123139"/>
                    <a:ext cx="650192" cy="721089"/>
                  </a:xfrm>
                  <a:custGeom>
                    <a:avLst/>
                    <a:gdLst/>
                    <a:ahLst/>
                    <a:cxnLst/>
                    <a:rect l="l" t="t" r="r" b="b"/>
                    <a:pathLst>
                      <a:path w="26009" h="28845" fill="none" extrusionOk="0">
                        <a:moveTo>
                          <a:pt x="26008" y="20743"/>
                        </a:moveTo>
                        <a:lnTo>
                          <a:pt x="24981" y="6321"/>
                        </a:lnTo>
                        <a:lnTo>
                          <a:pt x="11976" y="0"/>
                        </a:lnTo>
                        <a:lnTo>
                          <a:pt x="1" y="8102"/>
                        </a:lnTo>
                        <a:lnTo>
                          <a:pt x="1029" y="22524"/>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1"/>
                  <p:cNvSpPr/>
                  <p:nvPr/>
                </p:nvSpPr>
                <p:spPr>
                  <a:xfrm rot="157512">
                    <a:off x="6644073" y="2107259"/>
                    <a:ext cx="650192" cy="721114"/>
                  </a:xfrm>
                  <a:custGeom>
                    <a:avLst/>
                    <a:gdLst/>
                    <a:ahLst/>
                    <a:cxnLst/>
                    <a:rect l="l" t="t" r="r" b="b"/>
                    <a:pathLst>
                      <a:path w="26009" h="28846" fill="none" extrusionOk="0">
                        <a:moveTo>
                          <a:pt x="26008" y="20743"/>
                        </a:moveTo>
                        <a:lnTo>
                          <a:pt x="24980" y="6321"/>
                        </a:lnTo>
                        <a:lnTo>
                          <a:pt x="11976" y="1"/>
                        </a:lnTo>
                        <a:lnTo>
                          <a:pt x="1" y="8103"/>
                        </a:lnTo>
                        <a:lnTo>
                          <a:pt x="1028" y="22525"/>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1"/>
                  <p:cNvSpPr/>
                  <p:nvPr/>
                </p:nvSpPr>
                <p:spPr>
                  <a:xfrm rot="157512">
                    <a:off x="7269957" y="2091430"/>
                    <a:ext cx="650192" cy="721064"/>
                  </a:xfrm>
                  <a:custGeom>
                    <a:avLst/>
                    <a:gdLst/>
                    <a:ahLst/>
                    <a:cxnLst/>
                    <a:rect l="l" t="t" r="r" b="b"/>
                    <a:pathLst>
                      <a:path w="26009" h="28844" fill="none" extrusionOk="0">
                        <a:moveTo>
                          <a:pt x="26009" y="20743"/>
                        </a:moveTo>
                        <a:lnTo>
                          <a:pt x="24980" y="6320"/>
                        </a:lnTo>
                        <a:lnTo>
                          <a:pt x="11976" y="0"/>
                        </a:lnTo>
                        <a:lnTo>
                          <a:pt x="0" y="8101"/>
                        </a:lnTo>
                        <a:lnTo>
                          <a:pt x="1028" y="22523"/>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1"/>
                  <p:cNvSpPr/>
                  <p:nvPr/>
                </p:nvSpPr>
                <p:spPr>
                  <a:xfrm rot="157512">
                    <a:off x="7895842" y="2075550"/>
                    <a:ext cx="650192" cy="721089"/>
                  </a:xfrm>
                  <a:custGeom>
                    <a:avLst/>
                    <a:gdLst/>
                    <a:ahLst/>
                    <a:cxnLst/>
                    <a:rect l="l" t="t" r="r" b="b"/>
                    <a:pathLst>
                      <a:path w="26009" h="28845" fill="none" extrusionOk="0">
                        <a:moveTo>
                          <a:pt x="26009" y="20743"/>
                        </a:moveTo>
                        <a:lnTo>
                          <a:pt x="24980" y="6322"/>
                        </a:lnTo>
                        <a:lnTo>
                          <a:pt x="11976" y="1"/>
                        </a:lnTo>
                        <a:lnTo>
                          <a:pt x="0" y="8102"/>
                        </a:lnTo>
                        <a:lnTo>
                          <a:pt x="1029" y="22525"/>
                        </a:lnTo>
                        <a:lnTo>
                          <a:pt x="14032"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1"/>
                  <p:cNvSpPr/>
                  <p:nvPr/>
                </p:nvSpPr>
                <p:spPr>
                  <a:xfrm rot="157512">
                    <a:off x="3841337" y="2720667"/>
                    <a:ext cx="650192" cy="721114"/>
                  </a:xfrm>
                  <a:custGeom>
                    <a:avLst/>
                    <a:gdLst/>
                    <a:ahLst/>
                    <a:cxnLst/>
                    <a:rect l="l" t="t" r="r" b="b"/>
                    <a:pathLst>
                      <a:path w="26009" h="28846" fill="none" extrusionOk="0">
                        <a:moveTo>
                          <a:pt x="26009" y="20743"/>
                        </a:moveTo>
                        <a:lnTo>
                          <a:pt x="24980" y="6321"/>
                        </a:lnTo>
                        <a:lnTo>
                          <a:pt x="11975" y="0"/>
                        </a:lnTo>
                        <a:lnTo>
                          <a:pt x="0" y="8102"/>
                        </a:lnTo>
                        <a:lnTo>
                          <a:pt x="1029" y="22524"/>
                        </a:lnTo>
                        <a:lnTo>
                          <a:pt x="14032"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1"/>
                  <p:cNvSpPr/>
                  <p:nvPr/>
                </p:nvSpPr>
                <p:spPr>
                  <a:xfrm rot="157512">
                    <a:off x="4467198" y="2704787"/>
                    <a:ext cx="650217" cy="721114"/>
                  </a:xfrm>
                  <a:custGeom>
                    <a:avLst/>
                    <a:gdLst/>
                    <a:ahLst/>
                    <a:cxnLst/>
                    <a:rect l="l" t="t" r="r" b="b"/>
                    <a:pathLst>
                      <a:path w="26010" h="28846" fill="none" extrusionOk="0">
                        <a:moveTo>
                          <a:pt x="26010" y="20743"/>
                        </a:moveTo>
                        <a:lnTo>
                          <a:pt x="24982" y="6322"/>
                        </a:lnTo>
                        <a:lnTo>
                          <a:pt x="11977" y="1"/>
                        </a:lnTo>
                        <a:lnTo>
                          <a:pt x="1" y="8103"/>
                        </a:lnTo>
                        <a:lnTo>
                          <a:pt x="1030" y="22525"/>
                        </a:lnTo>
                        <a:lnTo>
                          <a:pt x="14033" y="28846"/>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1"/>
                  <p:cNvSpPr/>
                  <p:nvPr/>
                </p:nvSpPr>
                <p:spPr>
                  <a:xfrm rot="157512">
                    <a:off x="5093107" y="2688958"/>
                    <a:ext cx="650192" cy="721089"/>
                  </a:xfrm>
                  <a:custGeom>
                    <a:avLst/>
                    <a:gdLst/>
                    <a:ahLst/>
                    <a:cxnLst/>
                    <a:rect l="l" t="t" r="r" b="b"/>
                    <a:pathLst>
                      <a:path w="26009" h="28845" fill="none" extrusionOk="0">
                        <a:moveTo>
                          <a:pt x="26008" y="20743"/>
                        </a:moveTo>
                        <a:lnTo>
                          <a:pt x="24980" y="6320"/>
                        </a:lnTo>
                        <a:lnTo>
                          <a:pt x="11976" y="0"/>
                        </a:lnTo>
                        <a:lnTo>
                          <a:pt x="1" y="8102"/>
                        </a:lnTo>
                        <a:lnTo>
                          <a:pt x="1029" y="22523"/>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1"/>
                  <p:cNvSpPr/>
                  <p:nvPr/>
                </p:nvSpPr>
                <p:spPr>
                  <a:xfrm rot="157512">
                    <a:off x="5718992" y="2673103"/>
                    <a:ext cx="650192" cy="721064"/>
                  </a:xfrm>
                  <a:custGeom>
                    <a:avLst/>
                    <a:gdLst/>
                    <a:ahLst/>
                    <a:cxnLst/>
                    <a:rect l="l" t="t" r="r" b="b"/>
                    <a:pathLst>
                      <a:path w="26009" h="28844" fill="none" extrusionOk="0">
                        <a:moveTo>
                          <a:pt x="26008" y="20743"/>
                        </a:moveTo>
                        <a:lnTo>
                          <a:pt x="24980" y="6321"/>
                        </a:lnTo>
                        <a:lnTo>
                          <a:pt x="11976" y="0"/>
                        </a:lnTo>
                        <a:lnTo>
                          <a:pt x="0" y="8101"/>
                        </a:lnTo>
                        <a:lnTo>
                          <a:pt x="1028" y="22524"/>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1"/>
                  <p:cNvSpPr/>
                  <p:nvPr/>
                </p:nvSpPr>
                <p:spPr>
                  <a:xfrm rot="157512">
                    <a:off x="6344876" y="2657223"/>
                    <a:ext cx="650167" cy="721114"/>
                  </a:xfrm>
                  <a:custGeom>
                    <a:avLst/>
                    <a:gdLst/>
                    <a:ahLst/>
                    <a:cxnLst/>
                    <a:rect l="l" t="t" r="r" b="b"/>
                    <a:pathLst>
                      <a:path w="26008" h="28846" fill="none" extrusionOk="0">
                        <a:moveTo>
                          <a:pt x="26008" y="20743"/>
                        </a:moveTo>
                        <a:lnTo>
                          <a:pt x="24980" y="6321"/>
                        </a:lnTo>
                        <a:lnTo>
                          <a:pt x="11975" y="1"/>
                        </a:lnTo>
                        <a:lnTo>
                          <a:pt x="0" y="8103"/>
                        </a:lnTo>
                        <a:lnTo>
                          <a:pt x="1028" y="22525"/>
                        </a:lnTo>
                        <a:lnTo>
                          <a:pt x="14032"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1"/>
                  <p:cNvSpPr/>
                  <p:nvPr/>
                </p:nvSpPr>
                <p:spPr>
                  <a:xfrm rot="157512">
                    <a:off x="6970736" y="2641369"/>
                    <a:ext cx="650217" cy="721114"/>
                  </a:xfrm>
                  <a:custGeom>
                    <a:avLst/>
                    <a:gdLst/>
                    <a:ahLst/>
                    <a:cxnLst/>
                    <a:rect l="l" t="t" r="r" b="b"/>
                    <a:pathLst>
                      <a:path w="26010" h="28846" fill="none" extrusionOk="0">
                        <a:moveTo>
                          <a:pt x="26010" y="20743"/>
                        </a:moveTo>
                        <a:lnTo>
                          <a:pt x="24981" y="6321"/>
                        </a:lnTo>
                        <a:lnTo>
                          <a:pt x="11976" y="0"/>
                        </a:lnTo>
                        <a:lnTo>
                          <a:pt x="1" y="8102"/>
                        </a:lnTo>
                        <a:lnTo>
                          <a:pt x="1029" y="22524"/>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1"/>
                  <p:cNvSpPr/>
                  <p:nvPr/>
                </p:nvSpPr>
                <p:spPr>
                  <a:xfrm rot="157512">
                    <a:off x="4168001" y="3254751"/>
                    <a:ext cx="650217" cy="721114"/>
                  </a:xfrm>
                  <a:custGeom>
                    <a:avLst/>
                    <a:gdLst/>
                    <a:ahLst/>
                    <a:cxnLst/>
                    <a:rect l="l" t="t" r="r" b="b"/>
                    <a:pathLst>
                      <a:path w="26010" h="28846" fill="none" extrusionOk="0">
                        <a:moveTo>
                          <a:pt x="26009" y="20744"/>
                        </a:moveTo>
                        <a:lnTo>
                          <a:pt x="24980" y="6322"/>
                        </a:lnTo>
                        <a:lnTo>
                          <a:pt x="11977" y="1"/>
                        </a:lnTo>
                        <a:lnTo>
                          <a:pt x="0" y="8103"/>
                        </a:lnTo>
                        <a:lnTo>
                          <a:pt x="1029" y="22525"/>
                        </a:lnTo>
                        <a:lnTo>
                          <a:pt x="14034" y="28846"/>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1"/>
                  <p:cNvSpPr/>
                  <p:nvPr/>
                </p:nvSpPr>
                <p:spPr>
                  <a:xfrm rot="157512">
                    <a:off x="4793885" y="3238896"/>
                    <a:ext cx="650192" cy="721114"/>
                  </a:xfrm>
                  <a:custGeom>
                    <a:avLst/>
                    <a:gdLst/>
                    <a:ahLst/>
                    <a:cxnLst/>
                    <a:rect l="l" t="t" r="r" b="b"/>
                    <a:pathLst>
                      <a:path w="26009" h="28846" fill="none" extrusionOk="0">
                        <a:moveTo>
                          <a:pt x="26009" y="20743"/>
                        </a:moveTo>
                        <a:lnTo>
                          <a:pt x="24981" y="6321"/>
                        </a:lnTo>
                        <a:lnTo>
                          <a:pt x="11977" y="0"/>
                        </a:lnTo>
                        <a:lnTo>
                          <a:pt x="0" y="8103"/>
                        </a:lnTo>
                        <a:lnTo>
                          <a:pt x="1029" y="22525"/>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1"/>
                  <p:cNvSpPr/>
                  <p:nvPr/>
                </p:nvSpPr>
                <p:spPr>
                  <a:xfrm rot="157512">
                    <a:off x="5419770" y="3223067"/>
                    <a:ext cx="650192" cy="721064"/>
                  </a:xfrm>
                  <a:custGeom>
                    <a:avLst/>
                    <a:gdLst/>
                    <a:ahLst/>
                    <a:cxnLst/>
                    <a:rect l="l" t="t" r="r" b="b"/>
                    <a:pathLst>
                      <a:path w="26009" h="28844" fill="none" extrusionOk="0">
                        <a:moveTo>
                          <a:pt x="26009" y="20743"/>
                        </a:moveTo>
                        <a:lnTo>
                          <a:pt x="24981" y="6320"/>
                        </a:lnTo>
                        <a:lnTo>
                          <a:pt x="11976" y="0"/>
                        </a:lnTo>
                        <a:lnTo>
                          <a:pt x="1" y="8101"/>
                        </a:lnTo>
                        <a:lnTo>
                          <a:pt x="1029" y="22523"/>
                        </a:lnTo>
                        <a:lnTo>
                          <a:pt x="14033" y="28844"/>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1"/>
                  <p:cNvSpPr/>
                  <p:nvPr/>
                </p:nvSpPr>
                <p:spPr>
                  <a:xfrm rot="157512">
                    <a:off x="6045654" y="3207187"/>
                    <a:ext cx="650192" cy="721114"/>
                  </a:xfrm>
                  <a:custGeom>
                    <a:avLst/>
                    <a:gdLst/>
                    <a:ahLst/>
                    <a:cxnLst/>
                    <a:rect l="l" t="t" r="r" b="b"/>
                    <a:pathLst>
                      <a:path w="26009" h="28846" fill="none" extrusionOk="0">
                        <a:moveTo>
                          <a:pt x="26008" y="20743"/>
                        </a:moveTo>
                        <a:lnTo>
                          <a:pt x="24980" y="6321"/>
                        </a:lnTo>
                        <a:lnTo>
                          <a:pt x="11976" y="1"/>
                        </a:lnTo>
                        <a:lnTo>
                          <a:pt x="1" y="8102"/>
                        </a:lnTo>
                        <a:lnTo>
                          <a:pt x="1029" y="22525"/>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1"/>
                  <p:cNvSpPr/>
                  <p:nvPr/>
                </p:nvSpPr>
                <p:spPr>
                  <a:xfrm rot="157512">
                    <a:off x="3868779" y="3804714"/>
                    <a:ext cx="650217" cy="721114"/>
                  </a:xfrm>
                  <a:custGeom>
                    <a:avLst/>
                    <a:gdLst/>
                    <a:ahLst/>
                    <a:cxnLst/>
                    <a:rect l="l" t="t" r="r" b="b"/>
                    <a:pathLst>
                      <a:path w="26010" h="28846" fill="none" extrusionOk="0">
                        <a:moveTo>
                          <a:pt x="26010" y="20744"/>
                        </a:moveTo>
                        <a:lnTo>
                          <a:pt x="24982" y="6322"/>
                        </a:lnTo>
                        <a:lnTo>
                          <a:pt x="11977" y="1"/>
                        </a:lnTo>
                        <a:lnTo>
                          <a:pt x="1" y="8102"/>
                        </a:lnTo>
                        <a:lnTo>
                          <a:pt x="1030" y="22525"/>
                        </a:lnTo>
                        <a:lnTo>
                          <a:pt x="14034" y="28846"/>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1"/>
                  <p:cNvSpPr/>
                  <p:nvPr/>
                </p:nvSpPr>
                <p:spPr>
                  <a:xfrm rot="157512">
                    <a:off x="4494689" y="3788860"/>
                    <a:ext cx="650192" cy="721114"/>
                  </a:xfrm>
                  <a:custGeom>
                    <a:avLst/>
                    <a:gdLst/>
                    <a:ahLst/>
                    <a:cxnLst/>
                    <a:rect l="l" t="t" r="r" b="b"/>
                    <a:pathLst>
                      <a:path w="26009" h="28846" fill="none" extrusionOk="0">
                        <a:moveTo>
                          <a:pt x="26008" y="20743"/>
                        </a:moveTo>
                        <a:lnTo>
                          <a:pt x="24980" y="6321"/>
                        </a:lnTo>
                        <a:lnTo>
                          <a:pt x="11976" y="1"/>
                        </a:lnTo>
                        <a:lnTo>
                          <a:pt x="1" y="8103"/>
                        </a:lnTo>
                        <a:lnTo>
                          <a:pt x="1029" y="22525"/>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1"/>
                  <p:cNvSpPr/>
                  <p:nvPr/>
                </p:nvSpPr>
                <p:spPr>
                  <a:xfrm rot="157512">
                    <a:off x="5120574" y="3773006"/>
                    <a:ext cx="650192" cy="721089"/>
                  </a:xfrm>
                  <a:custGeom>
                    <a:avLst/>
                    <a:gdLst/>
                    <a:ahLst/>
                    <a:cxnLst/>
                    <a:rect l="l" t="t" r="r" b="b"/>
                    <a:pathLst>
                      <a:path w="26009" h="28845" fill="none" extrusionOk="0">
                        <a:moveTo>
                          <a:pt x="26008" y="20744"/>
                        </a:moveTo>
                        <a:lnTo>
                          <a:pt x="24980" y="6321"/>
                        </a:lnTo>
                        <a:lnTo>
                          <a:pt x="11976" y="0"/>
                        </a:lnTo>
                        <a:lnTo>
                          <a:pt x="0" y="8102"/>
                        </a:lnTo>
                        <a:lnTo>
                          <a:pt x="1028" y="22524"/>
                        </a:lnTo>
                        <a:lnTo>
                          <a:pt x="14033" y="28845"/>
                        </a:lnTo>
                        <a:close/>
                      </a:path>
                    </a:pathLst>
                  </a:custGeom>
                  <a:noFill/>
                  <a:ln w="7725" cap="flat" cmpd="sng">
                    <a:solidFill>
                      <a:schemeClr val="dk2"/>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3" name="Google Shape;1203;p31"/>
                <p:cNvSpPr/>
                <p:nvPr/>
              </p:nvSpPr>
              <p:spPr>
                <a:xfrm rot="157512">
                  <a:off x="6228998" y="4446717"/>
                  <a:ext cx="57072" cy="57047"/>
                </a:xfrm>
                <a:custGeom>
                  <a:avLst/>
                  <a:gdLst/>
                  <a:ahLst/>
                  <a:cxnLst/>
                  <a:rect l="l" t="t" r="r" b="b"/>
                  <a:pathLst>
                    <a:path w="2283" h="2282" extrusionOk="0">
                      <a:moveTo>
                        <a:pt x="1142" y="0"/>
                      </a:moveTo>
                      <a:cubicBezTo>
                        <a:pt x="512" y="0"/>
                        <a:pt x="1" y="511"/>
                        <a:pt x="1" y="1141"/>
                      </a:cubicBezTo>
                      <a:cubicBezTo>
                        <a:pt x="1" y="1771"/>
                        <a:pt x="512" y="2281"/>
                        <a:pt x="1142" y="2281"/>
                      </a:cubicBezTo>
                      <a:cubicBezTo>
                        <a:pt x="1772" y="2281"/>
                        <a:pt x="2283" y="1772"/>
                        <a:pt x="2283" y="1141"/>
                      </a:cubicBezTo>
                      <a:cubicBezTo>
                        <a:pt x="2283" y="511"/>
                        <a:pt x="1772" y="0"/>
                        <a:pt x="1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1"/>
                <p:cNvSpPr/>
                <p:nvPr/>
              </p:nvSpPr>
              <p:spPr>
                <a:xfrm rot="157512">
                  <a:off x="9351770" y="4005108"/>
                  <a:ext cx="57047" cy="57072"/>
                </a:xfrm>
                <a:custGeom>
                  <a:avLst/>
                  <a:gdLst/>
                  <a:ahLst/>
                  <a:cxnLst/>
                  <a:rect l="l" t="t" r="r" b="b"/>
                  <a:pathLst>
                    <a:path w="2282" h="2283" extrusionOk="0">
                      <a:moveTo>
                        <a:pt x="1141" y="0"/>
                      </a:moveTo>
                      <a:cubicBezTo>
                        <a:pt x="511" y="0"/>
                        <a:pt x="0" y="511"/>
                        <a:pt x="0" y="1141"/>
                      </a:cubicBezTo>
                      <a:cubicBezTo>
                        <a:pt x="0" y="1772"/>
                        <a:pt x="511" y="2282"/>
                        <a:pt x="1141" y="2282"/>
                      </a:cubicBezTo>
                      <a:cubicBezTo>
                        <a:pt x="1771" y="2282"/>
                        <a:pt x="2281" y="1772"/>
                        <a:pt x="2281" y="1141"/>
                      </a:cubicBezTo>
                      <a:cubicBezTo>
                        <a:pt x="2281" y="511"/>
                        <a:pt x="1771" y="0"/>
                        <a:pt x="1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1"/>
                <p:cNvSpPr/>
                <p:nvPr/>
              </p:nvSpPr>
              <p:spPr>
                <a:xfrm rot="157512">
                  <a:off x="8403706" y="3847890"/>
                  <a:ext cx="57072" cy="57047"/>
                </a:xfrm>
                <a:custGeom>
                  <a:avLst/>
                  <a:gdLst/>
                  <a:ahLst/>
                  <a:cxnLst/>
                  <a:rect l="l" t="t" r="r" b="b"/>
                  <a:pathLst>
                    <a:path w="2283" h="2282" extrusionOk="0">
                      <a:moveTo>
                        <a:pt x="1141" y="1"/>
                      </a:moveTo>
                      <a:cubicBezTo>
                        <a:pt x="511" y="1"/>
                        <a:pt x="0" y="511"/>
                        <a:pt x="0" y="1141"/>
                      </a:cubicBezTo>
                      <a:cubicBezTo>
                        <a:pt x="0" y="1771"/>
                        <a:pt x="511" y="2282"/>
                        <a:pt x="1141" y="2282"/>
                      </a:cubicBezTo>
                      <a:cubicBezTo>
                        <a:pt x="1771" y="2282"/>
                        <a:pt x="2282" y="1771"/>
                        <a:pt x="2282" y="1141"/>
                      </a:cubicBezTo>
                      <a:cubicBezTo>
                        <a:pt x="2282" y="511"/>
                        <a:pt x="1771" y="1"/>
                        <a:pt x="1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1"/>
                <p:cNvSpPr/>
                <p:nvPr/>
              </p:nvSpPr>
              <p:spPr>
                <a:xfrm rot="157512">
                  <a:off x="8124633" y="5115580"/>
                  <a:ext cx="57047" cy="57047"/>
                </a:xfrm>
                <a:custGeom>
                  <a:avLst/>
                  <a:gdLst/>
                  <a:ahLst/>
                  <a:cxnLst/>
                  <a:rect l="l" t="t" r="r" b="b"/>
                  <a:pathLst>
                    <a:path w="2282" h="2282" extrusionOk="0">
                      <a:moveTo>
                        <a:pt x="1140" y="0"/>
                      </a:moveTo>
                      <a:cubicBezTo>
                        <a:pt x="511" y="0"/>
                        <a:pt x="0" y="511"/>
                        <a:pt x="0" y="1141"/>
                      </a:cubicBezTo>
                      <a:cubicBezTo>
                        <a:pt x="0" y="1771"/>
                        <a:pt x="510" y="2281"/>
                        <a:pt x="1140" y="2281"/>
                      </a:cubicBezTo>
                      <a:cubicBezTo>
                        <a:pt x="1771" y="2281"/>
                        <a:pt x="2281" y="1771"/>
                        <a:pt x="2281" y="1141"/>
                      </a:cubicBezTo>
                      <a:cubicBezTo>
                        <a:pt x="2281" y="511"/>
                        <a:pt x="1771" y="0"/>
                        <a:pt x="1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1"/>
                <p:cNvSpPr/>
                <p:nvPr/>
              </p:nvSpPr>
              <p:spPr>
                <a:xfrm rot="157512">
                  <a:off x="6574005" y="5703526"/>
                  <a:ext cx="57072" cy="57047"/>
                </a:xfrm>
                <a:custGeom>
                  <a:avLst/>
                  <a:gdLst/>
                  <a:ahLst/>
                  <a:cxnLst/>
                  <a:rect l="l" t="t" r="r" b="b"/>
                  <a:pathLst>
                    <a:path w="2283" h="2282" extrusionOk="0">
                      <a:moveTo>
                        <a:pt x="1141" y="1"/>
                      </a:moveTo>
                      <a:cubicBezTo>
                        <a:pt x="511" y="1"/>
                        <a:pt x="0" y="511"/>
                        <a:pt x="0" y="1141"/>
                      </a:cubicBezTo>
                      <a:cubicBezTo>
                        <a:pt x="0" y="1771"/>
                        <a:pt x="511" y="2282"/>
                        <a:pt x="1141" y="2282"/>
                      </a:cubicBezTo>
                      <a:cubicBezTo>
                        <a:pt x="1771" y="2282"/>
                        <a:pt x="2282" y="1771"/>
                        <a:pt x="2282" y="1141"/>
                      </a:cubicBezTo>
                      <a:cubicBezTo>
                        <a:pt x="2282" y="511"/>
                        <a:pt x="1771" y="1"/>
                        <a:pt x="1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1"/>
                <p:cNvSpPr/>
                <p:nvPr/>
              </p:nvSpPr>
              <p:spPr>
                <a:xfrm rot="157512">
                  <a:off x="5957267" y="6080755"/>
                  <a:ext cx="57072" cy="57047"/>
                </a:xfrm>
                <a:custGeom>
                  <a:avLst/>
                  <a:gdLst/>
                  <a:ahLst/>
                  <a:cxnLst/>
                  <a:rect l="l" t="t" r="r" b="b"/>
                  <a:pathLst>
                    <a:path w="2283" h="2282" extrusionOk="0">
                      <a:moveTo>
                        <a:pt x="1141" y="0"/>
                      </a:moveTo>
                      <a:cubicBezTo>
                        <a:pt x="511" y="0"/>
                        <a:pt x="0" y="510"/>
                        <a:pt x="0" y="1140"/>
                      </a:cubicBezTo>
                      <a:cubicBezTo>
                        <a:pt x="0" y="1770"/>
                        <a:pt x="511" y="2281"/>
                        <a:pt x="1141" y="2281"/>
                      </a:cubicBezTo>
                      <a:cubicBezTo>
                        <a:pt x="1771" y="2281"/>
                        <a:pt x="2282" y="1770"/>
                        <a:pt x="2282" y="1140"/>
                      </a:cubicBezTo>
                      <a:cubicBezTo>
                        <a:pt x="2282" y="510"/>
                        <a:pt x="1771" y="0"/>
                        <a:pt x="1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1"/>
                <p:cNvSpPr/>
                <p:nvPr/>
              </p:nvSpPr>
              <p:spPr>
                <a:xfrm rot="157512">
                  <a:off x="5929801" y="4996682"/>
                  <a:ext cx="57072" cy="57047"/>
                </a:xfrm>
                <a:custGeom>
                  <a:avLst/>
                  <a:gdLst/>
                  <a:ahLst/>
                  <a:cxnLst/>
                  <a:rect l="l" t="t" r="r" b="b"/>
                  <a:pathLst>
                    <a:path w="2283" h="2282" extrusionOk="0">
                      <a:moveTo>
                        <a:pt x="1142" y="0"/>
                      </a:moveTo>
                      <a:cubicBezTo>
                        <a:pt x="511" y="0"/>
                        <a:pt x="1" y="510"/>
                        <a:pt x="1" y="1140"/>
                      </a:cubicBezTo>
                      <a:cubicBezTo>
                        <a:pt x="1" y="1771"/>
                        <a:pt x="511" y="2281"/>
                        <a:pt x="1142" y="2281"/>
                      </a:cubicBezTo>
                      <a:cubicBezTo>
                        <a:pt x="1772" y="2281"/>
                        <a:pt x="2283" y="1771"/>
                        <a:pt x="2283" y="1140"/>
                      </a:cubicBezTo>
                      <a:cubicBezTo>
                        <a:pt x="2283" y="510"/>
                        <a:pt x="1772" y="0"/>
                        <a:pt x="1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1"/>
                <p:cNvSpPr/>
                <p:nvPr/>
              </p:nvSpPr>
              <p:spPr>
                <a:xfrm rot="157512">
                  <a:off x="9015730" y="3465389"/>
                  <a:ext cx="57047" cy="57072"/>
                </a:xfrm>
                <a:custGeom>
                  <a:avLst/>
                  <a:gdLst/>
                  <a:ahLst/>
                  <a:cxnLst/>
                  <a:rect l="l" t="t" r="r" b="b"/>
                  <a:pathLst>
                    <a:path w="2282" h="2283" extrusionOk="0">
                      <a:moveTo>
                        <a:pt x="1142" y="0"/>
                      </a:moveTo>
                      <a:cubicBezTo>
                        <a:pt x="512" y="0"/>
                        <a:pt x="1" y="511"/>
                        <a:pt x="1" y="1141"/>
                      </a:cubicBezTo>
                      <a:cubicBezTo>
                        <a:pt x="1" y="1771"/>
                        <a:pt x="512" y="2282"/>
                        <a:pt x="1142" y="2282"/>
                      </a:cubicBezTo>
                      <a:cubicBezTo>
                        <a:pt x="1771" y="2282"/>
                        <a:pt x="2282" y="1771"/>
                        <a:pt x="2282" y="1141"/>
                      </a:cubicBezTo>
                      <a:cubicBezTo>
                        <a:pt x="2282" y="511"/>
                        <a:pt x="1771" y="0"/>
                        <a:pt x="1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11" name="Google Shape;1211;p31"/>
            <p:cNvSpPr/>
            <p:nvPr/>
          </p:nvSpPr>
          <p:spPr>
            <a:xfrm rot="157512">
              <a:off x="8799542" y="3225845"/>
              <a:ext cx="57022" cy="57072"/>
            </a:xfrm>
            <a:custGeom>
              <a:avLst/>
              <a:gdLst/>
              <a:ahLst/>
              <a:cxnLst/>
              <a:rect l="l" t="t" r="r" b="b"/>
              <a:pathLst>
                <a:path w="2281" h="2283" extrusionOk="0">
                  <a:moveTo>
                    <a:pt x="1141" y="1"/>
                  </a:moveTo>
                  <a:cubicBezTo>
                    <a:pt x="511" y="1"/>
                    <a:pt x="0" y="512"/>
                    <a:pt x="0" y="1142"/>
                  </a:cubicBezTo>
                  <a:cubicBezTo>
                    <a:pt x="0" y="1772"/>
                    <a:pt x="511" y="2283"/>
                    <a:pt x="1141" y="2283"/>
                  </a:cubicBezTo>
                  <a:cubicBezTo>
                    <a:pt x="1771" y="2283"/>
                    <a:pt x="2281" y="1772"/>
                    <a:pt x="2281" y="1142"/>
                  </a:cubicBezTo>
                  <a:cubicBezTo>
                    <a:pt x="2281" y="512"/>
                    <a:pt x="1771" y="1"/>
                    <a:pt x="1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1"/>
            <p:cNvSpPr/>
            <p:nvPr/>
          </p:nvSpPr>
          <p:spPr>
            <a:xfrm rot="157512">
              <a:off x="5710335" y="4761896"/>
              <a:ext cx="57072" cy="57072"/>
            </a:xfrm>
            <a:custGeom>
              <a:avLst/>
              <a:gdLst/>
              <a:ahLst/>
              <a:cxnLst/>
              <a:rect l="l" t="t" r="r" b="b"/>
              <a:pathLst>
                <a:path w="2283" h="2283" extrusionOk="0">
                  <a:moveTo>
                    <a:pt x="1141" y="1"/>
                  </a:moveTo>
                  <a:cubicBezTo>
                    <a:pt x="511" y="1"/>
                    <a:pt x="0" y="511"/>
                    <a:pt x="0" y="1142"/>
                  </a:cubicBezTo>
                  <a:cubicBezTo>
                    <a:pt x="0" y="1772"/>
                    <a:pt x="511" y="2283"/>
                    <a:pt x="1141" y="2283"/>
                  </a:cubicBezTo>
                  <a:cubicBezTo>
                    <a:pt x="1771" y="2283"/>
                    <a:pt x="2282" y="1772"/>
                    <a:pt x="2282" y="1142"/>
                  </a:cubicBezTo>
                  <a:cubicBezTo>
                    <a:pt x="2282" y="511"/>
                    <a:pt x="1771" y="1"/>
                    <a:pt x="1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1"/>
            <p:cNvSpPr/>
            <p:nvPr/>
          </p:nvSpPr>
          <p:spPr>
            <a:xfrm rot="157512">
              <a:off x="7885492" y="4168682"/>
              <a:ext cx="57047" cy="57047"/>
            </a:xfrm>
            <a:custGeom>
              <a:avLst/>
              <a:gdLst/>
              <a:ahLst/>
              <a:cxnLst/>
              <a:rect l="l" t="t" r="r" b="b"/>
              <a:pathLst>
                <a:path w="2282" h="2282" extrusionOk="0">
                  <a:moveTo>
                    <a:pt x="1141" y="0"/>
                  </a:moveTo>
                  <a:cubicBezTo>
                    <a:pt x="511" y="0"/>
                    <a:pt x="0" y="511"/>
                    <a:pt x="0" y="1141"/>
                  </a:cubicBezTo>
                  <a:cubicBezTo>
                    <a:pt x="0" y="1770"/>
                    <a:pt x="511" y="2281"/>
                    <a:pt x="1141" y="2281"/>
                  </a:cubicBezTo>
                  <a:cubicBezTo>
                    <a:pt x="1772" y="2281"/>
                    <a:pt x="2281" y="1770"/>
                    <a:pt x="2281" y="1141"/>
                  </a:cubicBezTo>
                  <a:cubicBezTo>
                    <a:pt x="2281" y="511"/>
                    <a:pt x="1772" y="0"/>
                    <a:pt x="1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4" name="Google Shape;1214;p31"/>
          <p:cNvGrpSpPr/>
          <p:nvPr/>
        </p:nvGrpSpPr>
        <p:grpSpPr>
          <a:xfrm>
            <a:off x="274225" y="2188525"/>
            <a:ext cx="76825" cy="76800"/>
            <a:chOff x="3104875" y="1099400"/>
            <a:chExt cx="76825" cy="76800"/>
          </a:xfrm>
        </p:grpSpPr>
        <p:sp>
          <p:nvSpPr>
            <p:cNvPr id="1215" name="Google Shape;1215;p31"/>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1"/>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7" name="Google Shape;1217;p31"/>
          <p:cNvGrpSpPr/>
          <p:nvPr/>
        </p:nvGrpSpPr>
        <p:grpSpPr>
          <a:xfrm>
            <a:off x="3783350" y="4781250"/>
            <a:ext cx="76825" cy="76800"/>
            <a:chOff x="3104875" y="1099400"/>
            <a:chExt cx="76825" cy="76800"/>
          </a:xfrm>
        </p:grpSpPr>
        <p:sp>
          <p:nvSpPr>
            <p:cNvPr id="1218" name="Google Shape;1218;p31"/>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1"/>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0" name="Google Shape;1220;p31"/>
          <p:cNvGrpSpPr/>
          <p:nvPr/>
        </p:nvGrpSpPr>
        <p:grpSpPr>
          <a:xfrm>
            <a:off x="7034175" y="263575"/>
            <a:ext cx="76825" cy="76800"/>
            <a:chOff x="3104875" y="1099400"/>
            <a:chExt cx="76825" cy="76800"/>
          </a:xfrm>
        </p:grpSpPr>
        <p:sp>
          <p:nvSpPr>
            <p:cNvPr id="1221" name="Google Shape;1221;p31"/>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1"/>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23" name="Google Shape;1223;p31"/>
          <p:cNvPicPr preferRelativeResize="0"/>
          <p:nvPr/>
        </p:nvPicPr>
        <p:blipFill rotWithShape="1">
          <a:blip r:embed="rId2">
            <a:alphaModFix/>
          </a:blip>
          <a:srcRect l="24331" t="5721" r="23342" b="4591"/>
          <a:stretch/>
        </p:blipFill>
        <p:spPr>
          <a:xfrm rot="2268302">
            <a:off x="204037" y="2189887"/>
            <a:ext cx="1857374" cy="1790699"/>
          </a:xfrm>
          <a:prstGeom prst="rect">
            <a:avLst/>
          </a:prstGeom>
          <a:noFill/>
          <a:ln>
            <a:noFill/>
          </a:ln>
        </p:spPr>
      </p:pic>
      <p:pic>
        <p:nvPicPr>
          <p:cNvPr id="1224" name="Google Shape;1224;p31"/>
          <p:cNvPicPr preferRelativeResize="0"/>
          <p:nvPr/>
        </p:nvPicPr>
        <p:blipFill rotWithShape="1">
          <a:blip r:embed="rId3">
            <a:alphaModFix/>
          </a:blip>
          <a:srcRect l="18647" t="7960" r="8852" b="8336"/>
          <a:stretch/>
        </p:blipFill>
        <p:spPr>
          <a:xfrm rot="-1406513">
            <a:off x="899285" y="427425"/>
            <a:ext cx="1175233" cy="763227"/>
          </a:xfrm>
          <a:prstGeom prst="rect">
            <a:avLst/>
          </a:prstGeom>
          <a:noFill/>
          <a:ln>
            <a:noFill/>
          </a:ln>
        </p:spPr>
      </p:pic>
      <p:pic>
        <p:nvPicPr>
          <p:cNvPr id="1225" name="Google Shape;1225;p31"/>
          <p:cNvPicPr preferRelativeResize="0"/>
          <p:nvPr/>
        </p:nvPicPr>
        <p:blipFill rotWithShape="1">
          <a:blip r:embed="rId4">
            <a:alphaModFix/>
          </a:blip>
          <a:srcRect l="25537" t="7152" r="23467" b="5838"/>
          <a:stretch/>
        </p:blipFill>
        <p:spPr>
          <a:xfrm>
            <a:off x="6925599" y="755225"/>
            <a:ext cx="1920000" cy="1842726"/>
          </a:xfrm>
          <a:prstGeom prst="rect">
            <a:avLst/>
          </a:prstGeom>
          <a:noFill/>
          <a:ln>
            <a:noFill/>
          </a:ln>
        </p:spPr>
      </p:pic>
      <p:pic>
        <p:nvPicPr>
          <p:cNvPr id="1226" name="Google Shape;1226;p31"/>
          <p:cNvPicPr preferRelativeResize="0"/>
          <p:nvPr/>
        </p:nvPicPr>
        <p:blipFill rotWithShape="1">
          <a:blip r:embed="rId5">
            <a:alphaModFix/>
          </a:blip>
          <a:srcRect l="15236" r="10474"/>
          <a:stretch/>
        </p:blipFill>
        <p:spPr>
          <a:xfrm rot="1220421">
            <a:off x="6684874" y="2035009"/>
            <a:ext cx="1552575" cy="1390851"/>
          </a:xfrm>
          <a:prstGeom prst="rect">
            <a:avLst/>
          </a:prstGeom>
          <a:noFill/>
          <a:ln>
            <a:noFill/>
          </a:ln>
        </p:spPr>
      </p:pic>
      <p:pic>
        <p:nvPicPr>
          <p:cNvPr id="1227" name="Google Shape;1227;p31"/>
          <p:cNvPicPr preferRelativeResize="0"/>
          <p:nvPr/>
        </p:nvPicPr>
        <p:blipFill rotWithShape="1">
          <a:blip r:embed="rId6">
            <a:alphaModFix/>
          </a:blip>
          <a:srcRect l="22009" r="18455"/>
          <a:stretch/>
        </p:blipFill>
        <p:spPr>
          <a:xfrm rot="-1592621">
            <a:off x="1473480" y="2658333"/>
            <a:ext cx="903663" cy="85381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ontserrat Black"/>
              <a:buNone/>
              <a:defRPr sz="3200">
                <a:solidFill>
                  <a:schemeClr val="dk1"/>
                </a:solidFill>
                <a:latin typeface="Montserrat Black"/>
                <a:ea typeface="Montserrat Black"/>
                <a:cs typeface="Montserrat Black"/>
                <a:sym typeface="Montserrat Black"/>
              </a:defRPr>
            </a:lvl1pPr>
            <a:lvl2pPr lvl="1" rtl="0">
              <a:spcBef>
                <a:spcPts val="0"/>
              </a:spcBef>
              <a:spcAft>
                <a:spcPts val="0"/>
              </a:spcAft>
              <a:buClr>
                <a:schemeClr val="dk1"/>
              </a:buClr>
              <a:buSzPts val="3200"/>
              <a:buFont typeface="Bebas Neue"/>
              <a:buNone/>
              <a:defRPr sz="3200">
                <a:solidFill>
                  <a:schemeClr val="dk1"/>
                </a:solidFill>
                <a:latin typeface="Bebas Neue"/>
                <a:ea typeface="Bebas Neue"/>
                <a:cs typeface="Bebas Neue"/>
                <a:sym typeface="Bebas Neue"/>
              </a:defRPr>
            </a:lvl2pPr>
            <a:lvl3pPr lvl="2" rtl="0">
              <a:spcBef>
                <a:spcPts val="0"/>
              </a:spcBef>
              <a:spcAft>
                <a:spcPts val="0"/>
              </a:spcAft>
              <a:buClr>
                <a:schemeClr val="dk1"/>
              </a:buClr>
              <a:buSzPts val="3200"/>
              <a:buFont typeface="Bebas Neue"/>
              <a:buNone/>
              <a:defRPr sz="3200">
                <a:solidFill>
                  <a:schemeClr val="dk1"/>
                </a:solidFill>
                <a:latin typeface="Bebas Neue"/>
                <a:ea typeface="Bebas Neue"/>
                <a:cs typeface="Bebas Neue"/>
                <a:sym typeface="Bebas Neue"/>
              </a:defRPr>
            </a:lvl3pPr>
            <a:lvl4pPr lvl="3" rtl="0">
              <a:spcBef>
                <a:spcPts val="0"/>
              </a:spcBef>
              <a:spcAft>
                <a:spcPts val="0"/>
              </a:spcAft>
              <a:buClr>
                <a:schemeClr val="dk1"/>
              </a:buClr>
              <a:buSzPts val="3200"/>
              <a:buFont typeface="Bebas Neue"/>
              <a:buNone/>
              <a:defRPr sz="3200">
                <a:solidFill>
                  <a:schemeClr val="dk1"/>
                </a:solidFill>
                <a:latin typeface="Bebas Neue"/>
                <a:ea typeface="Bebas Neue"/>
                <a:cs typeface="Bebas Neue"/>
                <a:sym typeface="Bebas Neue"/>
              </a:defRPr>
            </a:lvl4pPr>
            <a:lvl5pPr lvl="4" rtl="0">
              <a:spcBef>
                <a:spcPts val="0"/>
              </a:spcBef>
              <a:spcAft>
                <a:spcPts val="0"/>
              </a:spcAft>
              <a:buClr>
                <a:schemeClr val="dk1"/>
              </a:buClr>
              <a:buSzPts val="3200"/>
              <a:buFont typeface="Bebas Neue"/>
              <a:buNone/>
              <a:defRPr sz="3200">
                <a:solidFill>
                  <a:schemeClr val="dk1"/>
                </a:solidFill>
                <a:latin typeface="Bebas Neue"/>
                <a:ea typeface="Bebas Neue"/>
                <a:cs typeface="Bebas Neue"/>
                <a:sym typeface="Bebas Neue"/>
              </a:defRPr>
            </a:lvl5pPr>
            <a:lvl6pPr lvl="5" rtl="0">
              <a:spcBef>
                <a:spcPts val="0"/>
              </a:spcBef>
              <a:spcAft>
                <a:spcPts val="0"/>
              </a:spcAft>
              <a:buClr>
                <a:schemeClr val="dk1"/>
              </a:buClr>
              <a:buSzPts val="3200"/>
              <a:buFont typeface="Bebas Neue"/>
              <a:buNone/>
              <a:defRPr sz="3200">
                <a:solidFill>
                  <a:schemeClr val="dk1"/>
                </a:solidFill>
                <a:latin typeface="Bebas Neue"/>
                <a:ea typeface="Bebas Neue"/>
                <a:cs typeface="Bebas Neue"/>
                <a:sym typeface="Bebas Neue"/>
              </a:defRPr>
            </a:lvl6pPr>
            <a:lvl7pPr lvl="6" rtl="0">
              <a:spcBef>
                <a:spcPts val="0"/>
              </a:spcBef>
              <a:spcAft>
                <a:spcPts val="0"/>
              </a:spcAft>
              <a:buClr>
                <a:schemeClr val="dk1"/>
              </a:buClr>
              <a:buSzPts val="3200"/>
              <a:buFont typeface="Bebas Neue"/>
              <a:buNone/>
              <a:defRPr sz="3200">
                <a:solidFill>
                  <a:schemeClr val="dk1"/>
                </a:solidFill>
                <a:latin typeface="Bebas Neue"/>
                <a:ea typeface="Bebas Neue"/>
                <a:cs typeface="Bebas Neue"/>
                <a:sym typeface="Bebas Neue"/>
              </a:defRPr>
            </a:lvl7pPr>
            <a:lvl8pPr lvl="7" rtl="0">
              <a:spcBef>
                <a:spcPts val="0"/>
              </a:spcBef>
              <a:spcAft>
                <a:spcPts val="0"/>
              </a:spcAft>
              <a:buClr>
                <a:schemeClr val="dk1"/>
              </a:buClr>
              <a:buSzPts val="3200"/>
              <a:buFont typeface="Bebas Neue"/>
              <a:buNone/>
              <a:defRPr sz="3200">
                <a:solidFill>
                  <a:schemeClr val="dk1"/>
                </a:solidFill>
                <a:latin typeface="Bebas Neue"/>
                <a:ea typeface="Bebas Neue"/>
                <a:cs typeface="Bebas Neue"/>
                <a:sym typeface="Bebas Neue"/>
              </a:defRPr>
            </a:lvl8pPr>
            <a:lvl9pPr lvl="8" rtl="0">
              <a:spcBef>
                <a:spcPts val="0"/>
              </a:spcBef>
              <a:spcAft>
                <a:spcPts val="0"/>
              </a:spcAft>
              <a:buClr>
                <a:schemeClr val="dk1"/>
              </a:buClr>
              <a:buSzPts val="3200"/>
              <a:buFont typeface="Bebas Neue"/>
              <a:buNone/>
              <a:defRPr sz="32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Montserrat"/>
              <a:buChar char="◆"/>
              <a:defRPr>
                <a:solidFill>
                  <a:schemeClr val="dk1"/>
                </a:solidFill>
                <a:latin typeface="Montserrat"/>
                <a:ea typeface="Montserrat"/>
                <a:cs typeface="Montserrat"/>
                <a:sym typeface="Montserrat"/>
              </a:defRPr>
            </a:lvl1pPr>
            <a:lvl2pPr marL="914400" lvl="1"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5" r:id="rId3"/>
    <p:sldLayoutId id="2147483659" r:id="rId4"/>
    <p:sldLayoutId id="2147483676" r:id="rId5"/>
    <p:sldLayoutId id="2147483677" r:id="rId6"/>
  </p:sldLayoutIdLst>
  <mc:AlternateContent xmlns:mc="http://schemas.openxmlformats.org/markup-compatibility/2006">
    <mc:Choice xmlns:p14="http://schemas.microsoft.com/office/powerpoint/2010/main" Requires="p14">
      <p:transition p14:dur="0" advClick="0"/>
    </mc:Choice>
    <mc:Fallback>
      <p:transition advClick="0"/>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hyperlink" Target="https://www.commonsensemedia.org/ai" TargetMode="External"/><Relationship Id="rId3" Type="http://schemas.openxmlformats.org/officeDocument/2006/relationships/image" Target="../media/image4.png"/><Relationship Id="rId7" Type="http://schemas.openxmlformats.org/officeDocument/2006/relationships/hyperlink" Target="https://www.internetmatters.org/resources/parent-guide-to-artificial-intelligence-ai-tool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hyperlink" Target="https://saferinternet.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video" Target="https://www.youtube.com/embed/uMzUB89uSxU" TargetMode="Externa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www.aisafetysummit.gov.uk/"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048" y="-1585"/>
            <a:ext cx="6858000" cy="5143500"/>
          </a:xfrm>
          <a:prstGeom prst="rect">
            <a:avLst/>
          </a:prstGeom>
        </p:spPr>
      </p:pic>
      <p:sp>
        <p:nvSpPr>
          <p:cNvPr id="5" name="TextBox 4"/>
          <p:cNvSpPr txBox="1"/>
          <p:nvPr/>
        </p:nvSpPr>
        <p:spPr>
          <a:xfrm>
            <a:off x="1143000" y="1526460"/>
            <a:ext cx="6858000" cy="584775"/>
          </a:xfrm>
          <a:prstGeom prst="rect">
            <a:avLst/>
          </a:prstGeom>
          <a:noFill/>
        </p:spPr>
        <p:txBody>
          <a:bodyPr wrap="square" rtlCol="0">
            <a:spAutoFit/>
          </a:bodyPr>
          <a:lstStyle/>
          <a:p>
            <a:pPr algn="ctr"/>
            <a:r>
              <a:rPr lang="en-GB" sz="3200" b="1" dirty="0">
                <a:latin typeface="+mj-lt"/>
                <a:ea typeface="Montserrat Black"/>
                <a:cs typeface="Montserrat Black"/>
                <a:sym typeface="Montserrat Black"/>
              </a:rPr>
              <a:t>Artificial Intelligence (AI)</a:t>
            </a:r>
            <a:endParaRPr lang="en-GB" sz="4950" b="1" dirty="0">
              <a:solidFill>
                <a:srgbClr val="FF0000"/>
              </a:solidFill>
              <a:latin typeface="+mj-lt"/>
              <a:cs typeface="Arial" panose="020B0604020202020204" pitchFamily="34" charset="0"/>
            </a:endParaRPr>
          </a:p>
        </p:txBody>
      </p:sp>
      <p:sp>
        <p:nvSpPr>
          <p:cNvPr id="2" name="TextBox 1"/>
          <p:cNvSpPr txBox="1"/>
          <p:nvPr/>
        </p:nvSpPr>
        <p:spPr>
          <a:xfrm>
            <a:off x="2485434" y="2570165"/>
            <a:ext cx="4125228" cy="584775"/>
          </a:xfrm>
          <a:prstGeom prst="rect">
            <a:avLst/>
          </a:prstGeom>
          <a:noFill/>
        </p:spPr>
        <p:txBody>
          <a:bodyPr wrap="square" rtlCol="0">
            <a:spAutoFit/>
          </a:bodyPr>
          <a:lstStyle/>
          <a:p>
            <a:pPr marL="0" lvl="0" indent="0" algn="ctr" rtl="0">
              <a:spcBef>
                <a:spcPts val="0"/>
              </a:spcBef>
              <a:spcAft>
                <a:spcPts val="0"/>
              </a:spcAft>
              <a:buNone/>
            </a:pPr>
            <a:r>
              <a:rPr lang="en-GB" sz="1600" dirty="0"/>
              <a:t>Safeguarding risks and implications for young people</a:t>
            </a:r>
          </a:p>
        </p:txBody>
      </p:sp>
    </p:spTree>
    <p:extLst>
      <p:ext uri="{BB962C8B-B14F-4D97-AF65-F5344CB8AC3E}">
        <p14:creationId xmlns:p14="http://schemas.microsoft.com/office/powerpoint/2010/main" val="340565959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4"/>
        <p:cNvGrpSpPr/>
        <p:nvPr/>
      </p:nvGrpSpPr>
      <p:grpSpPr>
        <a:xfrm>
          <a:off x="0" y="0"/>
          <a:ext cx="0" cy="0"/>
          <a:chOff x="0" y="0"/>
          <a:chExt cx="0" cy="0"/>
        </a:xfrm>
      </p:grpSpPr>
      <p:sp>
        <p:nvSpPr>
          <p:cNvPr id="1276" name="Google Shape;1276;p37"/>
          <p:cNvSpPr txBox="1">
            <a:spLocks noGrp="1"/>
          </p:cNvSpPr>
          <p:nvPr>
            <p:ph type="subTitle" idx="1"/>
          </p:nvPr>
        </p:nvSpPr>
        <p:spPr>
          <a:xfrm>
            <a:off x="1221698" y="1660825"/>
            <a:ext cx="7057666" cy="2266739"/>
          </a:xfrm>
          <a:prstGeom prst="rect">
            <a:avLst/>
          </a:prstGeom>
        </p:spPr>
        <p:txBody>
          <a:bodyPr spcFirstLastPara="1" wrap="square" lIns="91425" tIns="91425" rIns="91425" bIns="91425" anchor="ctr" anchorCtr="0">
            <a:noAutofit/>
          </a:bodyPr>
          <a:lstStyle/>
          <a:p>
            <a:pPr marL="285750" lvl="0" indent="-285750" algn="l" rtl="0">
              <a:spcBef>
                <a:spcPts val="0"/>
              </a:spcBef>
              <a:spcAft>
                <a:spcPts val="0"/>
              </a:spcAft>
              <a:buFont typeface="Arial" panose="020B0604020202020204" pitchFamily="34" charset="0"/>
              <a:buChar char="•"/>
            </a:pPr>
            <a:r>
              <a:rPr lang="en-GB" sz="1600" dirty="0">
                <a:solidFill>
                  <a:schemeClr val="bg1"/>
                </a:solidFill>
              </a:rPr>
              <a:t>To understand what is meant by the term Artificial Intelligence (AI).</a:t>
            </a:r>
          </a:p>
          <a:p>
            <a:pPr marL="285750" lvl="0" indent="-285750" algn="l" rtl="0">
              <a:spcBef>
                <a:spcPts val="0"/>
              </a:spcBef>
              <a:spcAft>
                <a:spcPts val="0"/>
              </a:spcAft>
              <a:buFont typeface="Arial" panose="020B0604020202020204" pitchFamily="34" charset="0"/>
              <a:buChar char="•"/>
            </a:pPr>
            <a:r>
              <a:rPr lang="en-GB" sz="1600" dirty="0">
                <a:solidFill>
                  <a:schemeClr val="bg1"/>
                </a:solidFill>
              </a:rPr>
              <a:t>Be able to identify the risks of AI for children and young people. </a:t>
            </a:r>
          </a:p>
          <a:p>
            <a:pPr marL="285750" lvl="0" indent="-285750" algn="l" rtl="0">
              <a:spcBef>
                <a:spcPts val="0"/>
              </a:spcBef>
              <a:spcAft>
                <a:spcPts val="0"/>
              </a:spcAft>
              <a:buFont typeface="Arial" panose="020B0604020202020204" pitchFamily="34" charset="0"/>
              <a:buChar char="•"/>
            </a:pPr>
            <a:r>
              <a:rPr lang="en-GB" sz="1600" dirty="0">
                <a:solidFill>
                  <a:schemeClr val="bg1"/>
                </a:solidFill>
              </a:rPr>
              <a:t>To recognise the benefits of AI and why it is a growing phenomenon.</a:t>
            </a:r>
          </a:p>
          <a:p>
            <a:pPr marL="285750" lvl="0" indent="-285750" algn="l" rtl="0">
              <a:spcBef>
                <a:spcPts val="0"/>
              </a:spcBef>
              <a:spcAft>
                <a:spcPts val="0"/>
              </a:spcAft>
              <a:buFont typeface="Arial" panose="020B0604020202020204" pitchFamily="34" charset="0"/>
              <a:buChar char="•"/>
            </a:pPr>
            <a:r>
              <a:rPr lang="en-GB" sz="1600" dirty="0">
                <a:solidFill>
                  <a:schemeClr val="bg1"/>
                </a:solidFill>
              </a:rPr>
              <a:t>Consider recent news stories about AI and think </a:t>
            </a:r>
            <a:r>
              <a:rPr lang="en-GB" sz="1600" dirty="0" err="1">
                <a:solidFill>
                  <a:schemeClr val="bg1"/>
                </a:solidFill>
              </a:rPr>
              <a:t>aboutthe</a:t>
            </a:r>
            <a:r>
              <a:rPr lang="en-GB" sz="1600" dirty="0">
                <a:solidFill>
                  <a:schemeClr val="bg1"/>
                </a:solidFill>
              </a:rPr>
              <a:t> implications for children and young people.</a:t>
            </a:r>
          </a:p>
          <a:p>
            <a:pPr marL="0" lvl="0" indent="0" algn="l" rtl="0">
              <a:spcBef>
                <a:spcPts val="0"/>
              </a:spcBef>
              <a:spcAft>
                <a:spcPts val="0"/>
              </a:spcAft>
              <a:buNone/>
            </a:pPr>
            <a:endParaRPr dirty="0"/>
          </a:p>
        </p:txBody>
      </p:sp>
      <p:grpSp>
        <p:nvGrpSpPr>
          <p:cNvPr id="1291" name="Google Shape;1291;p37"/>
          <p:cNvGrpSpPr/>
          <p:nvPr/>
        </p:nvGrpSpPr>
        <p:grpSpPr>
          <a:xfrm>
            <a:off x="7429225" y="1024425"/>
            <a:ext cx="76825" cy="76800"/>
            <a:chOff x="3104875" y="1099400"/>
            <a:chExt cx="76825" cy="76800"/>
          </a:xfrm>
        </p:grpSpPr>
        <p:sp>
          <p:nvSpPr>
            <p:cNvPr id="1292" name="Google Shape;1292;p37"/>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7"/>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37"/>
          <p:cNvGrpSpPr/>
          <p:nvPr/>
        </p:nvGrpSpPr>
        <p:grpSpPr>
          <a:xfrm>
            <a:off x="1469800" y="605875"/>
            <a:ext cx="76825" cy="76800"/>
            <a:chOff x="3104875" y="1099400"/>
            <a:chExt cx="76825" cy="76800"/>
          </a:xfrm>
        </p:grpSpPr>
        <p:sp>
          <p:nvSpPr>
            <p:cNvPr id="1295" name="Google Shape;1295;p37"/>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7"/>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97" name="Google Shape;1297;p37"/>
          <p:cNvPicPr preferRelativeResize="0"/>
          <p:nvPr/>
        </p:nvPicPr>
        <p:blipFill rotWithShape="1">
          <a:blip r:embed="rId3">
            <a:alphaModFix/>
          </a:blip>
          <a:srcRect l="18647" t="7960" r="8852" b="8336"/>
          <a:stretch/>
        </p:blipFill>
        <p:spPr>
          <a:xfrm rot="-9296825">
            <a:off x="7261373" y="109212"/>
            <a:ext cx="1647828" cy="1070150"/>
          </a:xfrm>
          <a:prstGeom prst="rect">
            <a:avLst/>
          </a:prstGeom>
          <a:noFill/>
          <a:ln>
            <a:noFill/>
          </a:ln>
        </p:spPr>
      </p:pic>
      <p:pic>
        <p:nvPicPr>
          <p:cNvPr id="16" name="Google Shape;1302;p38">
            <a:extLst>
              <a:ext uri="{FF2B5EF4-FFF2-40B4-BE49-F238E27FC236}">
                <a16:creationId xmlns:a16="http://schemas.microsoft.com/office/drawing/2014/main" id="{7EDADD75-2DA3-F339-60F4-2290EF24E32A}"/>
              </a:ext>
            </a:extLst>
          </p:cNvPr>
          <p:cNvPicPr preferRelativeResize="0"/>
          <p:nvPr/>
        </p:nvPicPr>
        <p:blipFill rotWithShape="1">
          <a:blip r:embed="rId4">
            <a:alphaModFix/>
          </a:blip>
          <a:srcRect l="26806" t="7660" r="25401" b="5390"/>
          <a:stretch/>
        </p:blipFill>
        <p:spPr>
          <a:xfrm>
            <a:off x="-193327" y="3647323"/>
            <a:ext cx="1739952" cy="1780604"/>
          </a:xfrm>
          <a:prstGeom prst="rect">
            <a:avLst/>
          </a:prstGeom>
          <a:noFill/>
          <a:ln>
            <a:noFill/>
          </a:ln>
        </p:spPr>
      </p:pic>
      <p:pic>
        <p:nvPicPr>
          <p:cNvPr id="17" name="Google Shape;1307;p38">
            <a:extLst>
              <a:ext uri="{FF2B5EF4-FFF2-40B4-BE49-F238E27FC236}">
                <a16:creationId xmlns:a16="http://schemas.microsoft.com/office/drawing/2014/main" id="{5F406DFC-1FAB-BA69-0607-4CFBDB6C81DE}"/>
              </a:ext>
            </a:extLst>
          </p:cNvPr>
          <p:cNvPicPr preferRelativeResize="0"/>
          <p:nvPr/>
        </p:nvPicPr>
        <p:blipFill rotWithShape="1">
          <a:blip r:embed="rId3">
            <a:alphaModFix/>
          </a:blip>
          <a:srcRect l="18647" t="7960" r="8852" b="8336"/>
          <a:stretch/>
        </p:blipFill>
        <p:spPr>
          <a:xfrm rot="-1152297">
            <a:off x="1061378" y="4284948"/>
            <a:ext cx="1647827" cy="1070150"/>
          </a:xfrm>
          <a:prstGeom prst="rect">
            <a:avLst/>
          </a:prstGeom>
          <a:noFill/>
          <a:ln>
            <a:noFill/>
          </a:ln>
        </p:spPr>
      </p:pic>
      <p:grpSp>
        <p:nvGrpSpPr>
          <p:cNvPr id="18" name="Google Shape;1291;p37">
            <a:extLst>
              <a:ext uri="{FF2B5EF4-FFF2-40B4-BE49-F238E27FC236}">
                <a16:creationId xmlns:a16="http://schemas.microsoft.com/office/drawing/2014/main" id="{A7018D45-84A7-F462-46E9-3FC402D5FD66}"/>
              </a:ext>
            </a:extLst>
          </p:cNvPr>
          <p:cNvGrpSpPr/>
          <p:nvPr/>
        </p:nvGrpSpPr>
        <p:grpSpPr>
          <a:xfrm>
            <a:off x="8279364" y="3765737"/>
            <a:ext cx="76825" cy="76800"/>
            <a:chOff x="3104875" y="1099400"/>
            <a:chExt cx="76825" cy="76800"/>
          </a:xfrm>
        </p:grpSpPr>
        <p:sp>
          <p:nvSpPr>
            <p:cNvPr id="19" name="Google Shape;1292;p37">
              <a:extLst>
                <a:ext uri="{FF2B5EF4-FFF2-40B4-BE49-F238E27FC236}">
                  <a16:creationId xmlns:a16="http://schemas.microsoft.com/office/drawing/2014/main" id="{6139D81D-15F4-56FD-E30F-3BC237639BA1}"/>
                </a:ext>
              </a:extLst>
            </p:cNvPr>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93;p37">
              <a:extLst>
                <a:ext uri="{FF2B5EF4-FFF2-40B4-BE49-F238E27FC236}">
                  <a16:creationId xmlns:a16="http://schemas.microsoft.com/office/drawing/2014/main" id="{2A05DF4A-3970-2DF4-3DFD-EACCE8167D0D}"/>
                </a:ext>
              </a:extLst>
            </p:cNvPr>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1291;p37">
            <a:extLst>
              <a:ext uri="{FF2B5EF4-FFF2-40B4-BE49-F238E27FC236}">
                <a16:creationId xmlns:a16="http://schemas.microsoft.com/office/drawing/2014/main" id="{6F1EEB49-5D22-C9A5-8301-323B953B5AC8}"/>
              </a:ext>
            </a:extLst>
          </p:cNvPr>
          <p:cNvGrpSpPr/>
          <p:nvPr/>
        </p:nvGrpSpPr>
        <p:grpSpPr>
          <a:xfrm>
            <a:off x="1791418" y="4043701"/>
            <a:ext cx="76825" cy="76800"/>
            <a:chOff x="3104875" y="1099400"/>
            <a:chExt cx="76825" cy="76800"/>
          </a:xfrm>
        </p:grpSpPr>
        <p:sp>
          <p:nvSpPr>
            <p:cNvPr id="22" name="Google Shape;1292;p37">
              <a:extLst>
                <a:ext uri="{FF2B5EF4-FFF2-40B4-BE49-F238E27FC236}">
                  <a16:creationId xmlns:a16="http://schemas.microsoft.com/office/drawing/2014/main" id="{4EF2D5DC-7656-3011-9AC2-A10C038DB304}"/>
                </a:ext>
              </a:extLst>
            </p:cNvPr>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93;p37">
              <a:extLst>
                <a:ext uri="{FF2B5EF4-FFF2-40B4-BE49-F238E27FC236}">
                  <a16:creationId xmlns:a16="http://schemas.microsoft.com/office/drawing/2014/main" id="{5BBA7E11-1CA5-511A-3EF8-AD26E8FA67CE}"/>
                </a:ext>
              </a:extLst>
            </p:cNvPr>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Picture 6">
            <a:extLst>
              <a:ext uri="{FF2B5EF4-FFF2-40B4-BE49-F238E27FC236}">
                <a16:creationId xmlns:a16="http://schemas.microsoft.com/office/drawing/2014/main" id="{F172BA6C-EB23-6758-B7BE-0F0528BEB638}"/>
              </a:ext>
            </a:extLst>
          </p:cNvPr>
          <p:cNvPicPr>
            <a:picLocks noChangeAspect="1"/>
          </p:cNvPicPr>
          <p:nvPr/>
        </p:nvPicPr>
        <p:blipFill>
          <a:blip r:embed="rId5"/>
          <a:stretch>
            <a:fillRect/>
          </a:stretch>
        </p:blipFill>
        <p:spPr>
          <a:xfrm>
            <a:off x="955321" y="1"/>
            <a:ext cx="7233357" cy="5143499"/>
          </a:xfrm>
          <a:prstGeom prst="rect">
            <a:avLst/>
          </a:prstGeom>
        </p:spPr>
      </p:pic>
      <p:sp>
        <p:nvSpPr>
          <p:cNvPr id="12" name="TextBox 11">
            <a:extLst>
              <a:ext uri="{FF2B5EF4-FFF2-40B4-BE49-F238E27FC236}">
                <a16:creationId xmlns:a16="http://schemas.microsoft.com/office/drawing/2014/main" id="{78F346B0-ED80-FA6C-3B3F-D573C3B81F9A}"/>
              </a:ext>
            </a:extLst>
          </p:cNvPr>
          <p:cNvSpPr txBox="1"/>
          <p:nvPr/>
        </p:nvSpPr>
        <p:spPr>
          <a:xfrm>
            <a:off x="1221698" y="438224"/>
            <a:ext cx="4544508" cy="584775"/>
          </a:xfrm>
          <a:prstGeom prst="rect">
            <a:avLst/>
          </a:prstGeom>
          <a:noFill/>
        </p:spPr>
        <p:txBody>
          <a:bodyPr wrap="square">
            <a:spAutoFit/>
          </a:bodyPr>
          <a:lstStyle/>
          <a:p>
            <a:pPr algn="ctr"/>
            <a:r>
              <a:rPr lang="en-GB" sz="3200" b="1" dirty="0">
                <a:solidFill>
                  <a:schemeClr val="bg1"/>
                </a:solidFill>
              </a:rPr>
              <a:t>What is ‘Deepfake’?</a:t>
            </a:r>
          </a:p>
        </p:txBody>
      </p:sp>
      <p:sp>
        <p:nvSpPr>
          <p:cNvPr id="3" name="TextBox 2">
            <a:extLst>
              <a:ext uri="{FF2B5EF4-FFF2-40B4-BE49-F238E27FC236}">
                <a16:creationId xmlns:a16="http://schemas.microsoft.com/office/drawing/2014/main" id="{D880C98C-AD32-3078-CCBE-1B09128D3257}"/>
              </a:ext>
            </a:extLst>
          </p:cNvPr>
          <p:cNvSpPr txBox="1"/>
          <p:nvPr/>
        </p:nvSpPr>
        <p:spPr>
          <a:xfrm>
            <a:off x="955320" y="1029942"/>
            <a:ext cx="3440933" cy="3539430"/>
          </a:xfrm>
          <a:prstGeom prst="rect">
            <a:avLst/>
          </a:prstGeom>
          <a:noFill/>
        </p:spPr>
        <p:txBody>
          <a:bodyPr wrap="square">
            <a:spAutoFit/>
          </a:bodyPr>
          <a:lstStyle/>
          <a:p>
            <a:pPr marL="0" lvl="0" indent="0">
              <a:buNone/>
            </a:pPr>
            <a:r>
              <a:rPr lang="en-GB" sz="1600" dirty="0"/>
              <a:t>‘Deepfakes’ are computer generated,  manipulated images or videos of a person in which their face or body has been digitally altered so that they appear to be someone else.</a:t>
            </a:r>
          </a:p>
          <a:p>
            <a:pPr marL="0" lvl="0" indent="0">
              <a:buNone/>
            </a:pPr>
            <a:endParaRPr lang="en-GB" sz="1600" dirty="0"/>
          </a:p>
          <a:p>
            <a:pPr marL="0" lvl="0" indent="0">
              <a:buNone/>
            </a:pPr>
            <a:r>
              <a:rPr lang="en-GB" sz="1600" dirty="0"/>
              <a:t>These are often used to spread false information, with malicious intent or to create pornography. Creators collect images of a person through social media posts, web pages (such as a company site) or film and TV. </a:t>
            </a:r>
          </a:p>
        </p:txBody>
      </p:sp>
      <p:pic>
        <p:nvPicPr>
          <p:cNvPr id="4" name="Picture 2" descr="Are deepfakes all evil when they can be used for good ...">
            <a:extLst>
              <a:ext uri="{FF2B5EF4-FFF2-40B4-BE49-F238E27FC236}">
                <a16:creationId xmlns:a16="http://schemas.microsoft.com/office/drawing/2014/main" id="{B28B5677-8B79-BF57-D4A1-73E56331C5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6940" y="1168430"/>
            <a:ext cx="4147394" cy="3167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42979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4"/>
        <p:cNvGrpSpPr/>
        <p:nvPr/>
      </p:nvGrpSpPr>
      <p:grpSpPr>
        <a:xfrm>
          <a:off x="0" y="0"/>
          <a:ext cx="0" cy="0"/>
          <a:chOff x="0" y="0"/>
          <a:chExt cx="0" cy="0"/>
        </a:xfrm>
      </p:grpSpPr>
      <p:sp>
        <p:nvSpPr>
          <p:cNvPr id="1276" name="Google Shape;1276;p37"/>
          <p:cNvSpPr txBox="1">
            <a:spLocks noGrp="1"/>
          </p:cNvSpPr>
          <p:nvPr>
            <p:ph type="subTitle" idx="1"/>
          </p:nvPr>
        </p:nvSpPr>
        <p:spPr>
          <a:xfrm>
            <a:off x="1221698" y="1660825"/>
            <a:ext cx="7057666" cy="2266739"/>
          </a:xfrm>
          <a:prstGeom prst="rect">
            <a:avLst/>
          </a:prstGeom>
        </p:spPr>
        <p:txBody>
          <a:bodyPr spcFirstLastPara="1" wrap="square" lIns="91425" tIns="91425" rIns="91425" bIns="91425" anchor="ctr" anchorCtr="0">
            <a:noAutofit/>
          </a:bodyPr>
          <a:lstStyle/>
          <a:p>
            <a:pPr marL="285750" lvl="0" indent="-285750" algn="l" rtl="0">
              <a:spcBef>
                <a:spcPts val="0"/>
              </a:spcBef>
              <a:spcAft>
                <a:spcPts val="0"/>
              </a:spcAft>
              <a:buFont typeface="Arial" panose="020B0604020202020204" pitchFamily="34" charset="0"/>
              <a:buChar char="•"/>
            </a:pPr>
            <a:r>
              <a:rPr lang="en-GB" sz="1600" dirty="0">
                <a:solidFill>
                  <a:schemeClr val="bg1"/>
                </a:solidFill>
              </a:rPr>
              <a:t>To understand what is meant by the term Artificial Intelligence (AI).</a:t>
            </a:r>
          </a:p>
          <a:p>
            <a:pPr marL="285750" lvl="0" indent="-285750" algn="l" rtl="0">
              <a:spcBef>
                <a:spcPts val="0"/>
              </a:spcBef>
              <a:spcAft>
                <a:spcPts val="0"/>
              </a:spcAft>
              <a:buFont typeface="Arial" panose="020B0604020202020204" pitchFamily="34" charset="0"/>
              <a:buChar char="•"/>
            </a:pPr>
            <a:r>
              <a:rPr lang="en-GB" sz="1600" dirty="0">
                <a:solidFill>
                  <a:schemeClr val="bg1"/>
                </a:solidFill>
              </a:rPr>
              <a:t>Be able to identify the risks of AI for children and young people. </a:t>
            </a:r>
          </a:p>
          <a:p>
            <a:pPr marL="285750" lvl="0" indent="-285750" algn="l" rtl="0">
              <a:spcBef>
                <a:spcPts val="0"/>
              </a:spcBef>
              <a:spcAft>
                <a:spcPts val="0"/>
              </a:spcAft>
              <a:buFont typeface="Arial" panose="020B0604020202020204" pitchFamily="34" charset="0"/>
              <a:buChar char="•"/>
            </a:pPr>
            <a:r>
              <a:rPr lang="en-GB" sz="1600" dirty="0">
                <a:solidFill>
                  <a:schemeClr val="bg1"/>
                </a:solidFill>
              </a:rPr>
              <a:t>To recognise the benefits of AI and why it is a growing phenomenon.</a:t>
            </a:r>
          </a:p>
          <a:p>
            <a:pPr marL="285750" lvl="0" indent="-285750" algn="l" rtl="0">
              <a:spcBef>
                <a:spcPts val="0"/>
              </a:spcBef>
              <a:spcAft>
                <a:spcPts val="0"/>
              </a:spcAft>
              <a:buFont typeface="Arial" panose="020B0604020202020204" pitchFamily="34" charset="0"/>
              <a:buChar char="•"/>
            </a:pPr>
            <a:r>
              <a:rPr lang="en-GB" sz="1600" dirty="0">
                <a:solidFill>
                  <a:schemeClr val="bg1"/>
                </a:solidFill>
              </a:rPr>
              <a:t>Consider recent news stories about AI and think </a:t>
            </a:r>
            <a:r>
              <a:rPr lang="en-GB" sz="1600" dirty="0" err="1">
                <a:solidFill>
                  <a:schemeClr val="bg1"/>
                </a:solidFill>
              </a:rPr>
              <a:t>aboutthe</a:t>
            </a:r>
            <a:r>
              <a:rPr lang="en-GB" sz="1600" dirty="0">
                <a:solidFill>
                  <a:schemeClr val="bg1"/>
                </a:solidFill>
              </a:rPr>
              <a:t> implications for children and young people.</a:t>
            </a:r>
          </a:p>
          <a:p>
            <a:pPr marL="0" lvl="0" indent="0" algn="l" rtl="0">
              <a:spcBef>
                <a:spcPts val="0"/>
              </a:spcBef>
              <a:spcAft>
                <a:spcPts val="0"/>
              </a:spcAft>
              <a:buNone/>
            </a:pPr>
            <a:endParaRPr dirty="0"/>
          </a:p>
        </p:txBody>
      </p:sp>
      <p:grpSp>
        <p:nvGrpSpPr>
          <p:cNvPr id="1291" name="Google Shape;1291;p37"/>
          <p:cNvGrpSpPr/>
          <p:nvPr/>
        </p:nvGrpSpPr>
        <p:grpSpPr>
          <a:xfrm>
            <a:off x="7429225" y="1024425"/>
            <a:ext cx="76825" cy="76800"/>
            <a:chOff x="3104875" y="1099400"/>
            <a:chExt cx="76825" cy="76800"/>
          </a:xfrm>
        </p:grpSpPr>
        <p:sp>
          <p:nvSpPr>
            <p:cNvPr id="1292" name="Google Shape;1292;p37"/>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7"/>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37"/>
          <p:cNvGrpSpPr/>
          <p:nvPr/>
        </p:nvGrpSpPr>
        <p:grpSpPr>
          <a:xfrm>
            <a:off x="1469800" y="605875"/>
            <a:ext cx="76825" cy="76800"/>
            <a:chOff x="3104875" y="1099400"/>
            <a:chExt cx="76825" cy="76800"/>
          </a:xfrm>
        </p:grpSpPr>
        <p:sp>
          <p:nvSpPr>
            <p:cNvPr id="1295" name="Google Shape;1295;p37"/>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7"/>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97" name="Google Shape;1297;p37"/>
          <p:cNvPicPr preferRelativeResize="0"/>
          <p:nvPr/>
        </p:nvPicPr>
        <p:blipFill rotWithShape="1">
          <a:blip r:embed="rId3">
            <a:alphaModFix/>
          </a:blip>
          <a:srcRect l="18647" t="7960" r="8852" b="8336"/>
          <a:stretch/>
        </p:blipFill>
        <p:spPr>
          <a:xfrm rot="-9296825">
            <a:off x="7261373" y="109212"/>
            <a:ext cx="1647828" cy="1070150"/>
          </a:xfrm>
          <a:prstGeom prst="rect">
            <a:avLst/>
          </a:prstGeom>
          <a:noFill/>
          <a:ln>
            <a:noFill/>
          </a:ln>
        </p:spPr>
      </p:pic>
      <p:pic>
        <p:nvPicPr>
          <p:cNvPr id="16" name="Google Shape;1302;p38">
            <a:extLst>
              <a:ext uri="{FF2B5EF4-FFF2-40B4-BE49-F238E27FC236}">
                <a16:creationId xmlns:a16="http://schemas.microsoft.com/office/drawing/2014/main" id="{7EDADD75-2DA3-F339-60F4-2290EF24E32A}"/>
              </a:ext>
            </a:extLst>
          </p:cNvPr>
          <p:cNvPicPr preferRelativeResize="0"/>
          <p:nvPr/>
        </p:nvPicPr>
        <p:blipFill rotWithShape="1">
          <a:blip r:embed="rId4">
            <a:alphaModFix/>
          </a:blip>
          <a:srcRect l="26806" t="7660" r="25401" b="5390"/>
          <a:stretch/>
        </p:blipFill>
        <p:spPr>
          <a:xfrm>
            <a:off x="-193327" y="3647323"/>
            <a:ext cx="1739952" cy="1780604"/>
          </a:xfrm>
          <a:prstGeom prst="rect">
            <a:avLst/>
          </a:prstGeom>
          <a:noFill/>
          <a:ln>
            <a:noFill/>
          </a:ln>
        </p:spPr>
      </p:pic>
      <p:pic>
        <p:nvPicPr>
          <p:cNvPr id="17" name="Google Shape;1307;p38">
            <a:extLst>
              <a:ext uri="{FF2B5EF4-FFF2-40B4-BE49-F238E27FC236}">
                <a16:creationId xmlns:a16="http://schemas.microsoft.com/office/drawing/2014/main" id="{5F406DFC-1FAB-BA69-0607-4CFBDB6C81DE}"/>
              </a:ext>
            </a:extLst>
          </p:cNvPr>
          <p:cNvPicPr preferRelativeResize="0"/>
          <p:nvPr/>
        </p:nvPicPr>
        <p:blipFill rotWithShape="1">
          <a:blip r:embed="rId3">
            <a:alphaModFix/>
          </a:blip>
          <a:srcRect l="18647" t="7960" r="8852" b="8336"/>
          <a:stretch/>
        </p:blipFill>
        <p:spPr>
          <a:xfrm rot="-1152297">
            <a:off x="1061378" y="4284948"/>
            <a:ext cx="1647827" cy="1070150"/>
          </a:xfrm>
          <a:prstGeom prst="rect">
            <a:avLst/>
          </a:prstGeom>
          <a:noFill/>
          <a:ln>
            <a:noFill/>
          </a:ln>
        </p:spPr>
      </p:pic>
      <p:grpSp>
        <p:nvGrpSpPr>
          <p:cNvPr id="18" name="Google Shape;1291;p37">
            <a:extLst>
              <a:ext uri="{FF2B5EF4-FFF2-40B4-BE49-F238E27FC236}">
                <a16:creationId xmlns:a16="http://schemas.microsoft.com/office/drawing/2014/main" id="{A7018D45-84A7-F462-46E9-3FC402D5FD66}"/>
              </a:ext>
            </a:extLst>
          </p:cNvPr>
          <p:cNvGrpSpPr/>
          <p:nvPr/>
        </p:nvGrpSpPr>
        <p:grpSpPr>
          <a:xfrm>
            <a:off x="8279364" y="3765737"/>
            <a:ext cx="76825" cy="76800"/>
            <a:chOff x="3104875" y="1099400"/>
            <a:chExt cx="76825" cy="76800"/>
          </a:xfrm>
        </p:grpSpPr>
        <p:sp>
          <p:nvSpPr>
            <p:cNvPr id="19" name="Google Shape;1292;p37">
              <a:extLst>
                <a:ext uri="{FF2B5EF4-FFF2-40B4-BE49-F238E27FC236}">
                  <a16:creationId xmlns:a16="http://schemas.microsoft.com/office/drawing/2014/main" id="{6139D81D-15F4-56FD-E30F-3BC237639BA1}"/>
                </a:ext>
              </a:extLst>
            </p:cNvPr>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93;p37">
              <a:extLst>
                <a:ext uri="{FF2B5EF4-FFF2-40B4-BE49-F238E27FC236}">
                  <a16:creationId xmlns:a16="http://schemas.microsoft.com/office/drawing/2014/main" id="{2A05DF4A-3970-2DF4-3DFD-EACCE8167D0D}"/>
                </a:ext>
              </a:extLst>
            </p:cNvPr>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1291;p37">
            <a:extLst>
              <a:ext uri="{FF2B5EF4-FFF2-40B4-BE49-F238E27FC236}">
                <a16:creationId xmlns:a16="http://schemas.microsoft.com/office/drawing/2014/main" id="{6F1EEB49-5D22-C9A5-8301-323B953B5AC8}"/>
              </a:ext>
            </a:extLst>
          </p:cNvPr>
          <p:cNvGrpSpPr/>
          <p:nvPr/>
        </p:nvGrpSpPr>
        <p:grpSpPr>
          <a:xfrm>
            <a:off x="1791418" y="4043701"/>
            <a:ext cx="76825" cy="76800"/>
            <a:chOff x="3104875" y="1099400"/>
            <a:chExt cx="76825" cy="76800"/>
          </a:xfrm>
        </p:grpSpPr>
        <p:sp>
          <p:nvSpPr>
            <p:cNvPr id="22" name="Google Shape;1292;p37">
              <a:extLst>
                <a:ext uri="{FF2B5EF4-FFF2-40B4-BE49-F238E27FC236}">
                  <a16:creationId xmlns:a16="http://schemas.microsoft.com/office/drawing/2014/main" id="{4EF2D5DC-7656-3011-9AC2-A10C038DB304}"/>
                </a:ext>
              </a:extLst>
            </p:cNvPr>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93;p37">
              <a:extLst>
                <a:ext uri="{FF2B5EF4-FFF2-40B4-BE49-F238E27FC236}">
                  <a16:creationId xmlns:a16="http://schemas.microsoft.com/office/drawing/2014/main" id="{5BBA7E11-1CA5-511A-3EF8-AD26E8FA67CE}"/>
                </a:ext>
              </a:extLst>
            </p:cNvPr>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Picture 6">
            <a:extLst>
              <a:ext uri="{FF2B5EF4-FFF2-40B4-BE49-F238E27FC236}">
                <a16:creationId xmlns:a16="http://schemas.microsoft.com/office/drawing/2014/main" id="{F172BA6C-EB23-6758-B7BE-0F0528BEB638}"/>
              </a:ext>
            </a:extLst>
          </p:cNvPr>
          <p:cNvPicPr>
            <a:picLocks noChangeAspect="1"/>
          </p:cNvPicPr>
          <p:nvPr/>
        </p:nvPicPr>
        <p:blipFill>
          <a:blip r:embed="rId5"/>
          <a:stretch>
            <a:fillRect/>
          </a:stretch>
        </p:blipFill>
        <p:spPr>
          <a:xfrm>
            <a:off x="955321" y="1"/>
            <a:ext cx="7233357" cy="5143499"/>
          </a:xfrm>
          <a:prstGeom prst="rect">
            <a:avLst/>
          </a:prstGeom>
        </p:spPr>
      </p:pic>
      <p:sp>
        <p:nvSpPr>
          <p:cNvPr id="12" name="TextBox 11">
            <a:extLst>
              <a:ext uri="{FF2B5EF4-FFF2-40B4-BE49-F238E27FC236}">
                <a16:creationId xmlns:a16="http://schemas.microsoft.com/office/drawing/2014/main" id="{78F346B0-ED80-FA6C-3B3F-D573C3B81F9A}"/>
              </a:ext>
            </a:extLst>
          </p:cNvPr>
          <p:cNvSpPr txBox="1"/>
          <p:nvPr/>
        </p:nvSpPr>
        <p:spPr>
          <a:xfrm>
            <a:off x="734631" y="478050"/>
            <a:ext cx="4544508" cy="584775"/>
          </a:xfrm>
          <a:prstGeom prst="rect">
            <a:avLst/>
          </a:prstGeom>
          <a:noFill/>
        </p:spPr>
        <p:txBody>
          <a:bodyPr wrap="square">
            <a:spAutoFit/>
          </a:bodyPr>
          <a:lstStyle/>
          <a:p>
            <a:pPr algn="ctr"/>
            <a:r>
              <a:rPr lang="en-GB" sz="3200" b="1" dirty="0">
                <a:solidFill>
                  <a:schemeClr val="bg1"/>
                </a:solidFill>
              </a:rPr>
              <a:t>Childline</a:t>
            </a:r>
          </a:p>
        </p:txBody>
      </p:sp>
      <p:sp>
        <p:nvSpPr>
          <p:cNvPr id="3" name="TextBox 2">
            <a:extLst>
              <a:ext uri="{FF2B5EF4-FFF2-40B4-BE49-F238E27FC236}">
                <a16:creationId xmlns:a16="http://schemas.microsoft.com/office/drawing/2014/main" id="{4A9B4E1B-24B6-2E7B-1608-23C3CE4E574E}"/>
              </a:ext>
            </a:extLst>
          </p:cNvPr>
          <p:cNvSpPr txBox="1"/>
          <p:nvPr/>
        </p:nvSpPr>
        <p:spPr>
          <a:xfrm>
            <a:off x="931218" y="1101225"/>
            <a:ext cx="4546495" cy="3508653"/>
          </a:xfrm>
          <a:prstGeom prst="rect">
            <a:avLst/>
          </a:prstGeom>
          <a:noFill/>
        </p:spPr>
        <p:txBody>
          <a:bodyPr wrap="square">
            <a:spAutoFit/>
          </a:bodyPr>
          <a:lstStyle/>
          <a:p>
            <a:pPr marL="139700" indent="0">
              <a:buNone/>
            </a:pPr>
            <a:r>
              <a:rPr lang="en-GB" sz="1600" b="1" dirty="0">
                <a:solidFill>
                  <a:schemeClr val="bg1"/>
                </a:solidFill>
                <a:latin typeface="+mj-lt"/>
              </a:rPr>
              <a:t>Increase in calls to Childline with concerns about AI</a:t>
            </a:r>
          </a:p>
          <a:p>
            <a:pPr marL="139700" indent="0">
              <a:buNone/>
            </a:pPr>
            <a:endParaRPr lang="en-GB" sz="1600" b="1" dirty="0">
              <a:solidFill>
                <a:schemeClr val="bg1"/>
              </a:solidFill>
              <a:latin typeface="+mj-lt"/>
            </a:endParaRPr>
          </a:p>
          <a:p>
            <a:pPr marL="139700" indent="0">
              <a:buNone/>
            </a:pPr>
            <a:r>
              <a:rPr lang="en-GB" sz="1600" b="1" i="0" dirty="0">
                <a:solidFill>
                  <a:schemeClr val="bg1"/>
                </a:solidFill>
                <a:effectLst/>
                <a:latin typeface="+mj-lt"/>
              </a:rPr>
              <a:t>Among these mentions of AI:</a:t>
            </a:r>
            <a:endParaRPr lang="en-GB" sz="1600" b="0" i="0" dirty="0">
              <a:solidFill>
                <a:schemeClr val="bg1"/>
              </a:solidFill>
              <a:effectLst/>
              <a:latin typeface="+mj-lt"/>
            </a:endParaRPr>
          </a:p>
          <a:p>
            <a:pPr marL="285750" indent="-285750" algn="just">
              <a:buFont typeface="Arial" panose="020B0604020202020204" pitchFamily="34" charset="0"/>
              <a:buChar char="•"/>
            </a:pPr>
            <a:r>
              <a:rPr lang="en-GB" sz="1600" b="0" i="0" dirty="0">
                <a:solidFill>
                  <a:schemeClr val="bg1"/>
                </a:solidFill>
                <a:effectLst/>
                <a:latin typeface="+mj-lt"/>
              </a:rPr>
              <a:t>Most involve the generation of child sexual abuse images or videos, or the threat to make them with blackmail/financial extortion.</a:t>
            </a:r>
          </a:p>
          <a:p>
            <a:pPr marL="285750" indent="-285750" algn="just">
              <a:buFont typeface="Arial" panose="020B0604020202020204" pitchFamily="34" charset="0"/>
              <a:buChar char="•"/>
            </a:pPr>
            <a:r>
              <a:rPr lang="en-GB" sz="1600" b="0" i="0" dirty="0">
                <a:solidFill>
                  <a:schemeClr val="bg1"/>
                </a:solidFill>
                <a:effectLst/>
                <a:latin typeface="+mj-lt"/>
              </a:rPr>
              <a:t>There were some examples of young people sending “fake images” they had made themselves.</a:t>
            </a:r>
          </a:p>
          <a:p>
            <a:pPr marL="285750" indent="-285750" algn="just">
              <a:buFont typeface="Arial" panose="020B0604020202020204" pitchFamily="34" charset="0"/>
              <a:buChar char="•"/>
            </a:pPr>
            <a:r>
              <a:rPr lang="en-GB" sz="1600" b="0" i="0" dirty="0">
                <a:solidFill>
                  <a:schemeClr val="bg1"/>
                </a:solidFill>
                <a:effectLst/>
                <a:latin typeface="+mj-lt"/>
              </a:rPr>
              <a:t>There were a few mentions of ChatGPT, usually from young people seeking information or reassurance </a:t>
            </a:r>
            <a:r>
              <a:rPr lang="en-GB" sz="1400" b="0" i="0" dirty="0">
                <a:solidFill>
                  <a:schemeClr val="tx1"/>
                </a:solidFill>
                <a:effectLst/>
                <a:latin typeface="Montserrat" panose="00000500000000000000" pitchFamily="2" charset="0"/>
              </a:rPr>
              <a:t>about something they’d seen online.</a:t>
            </a:r>
          </a:p>
        </p:txBody>
      </p:sp>
      <p:sp>
        <p:nvSpPr>
          <p:cNvPr id="4" name="Speech Bubble: Rectangle with Corners Rounded 3">
            <a:extLst>
              <a:ext uri="{FF2B5EF4-FFF2-40B4-BE49-F238E27FC236}">
                <a16:creationId xmlns:a16="http://schemas.microsoft.com/office/drawing/2014/main" id="{E460D7D7-9B77-D5E9-6197-08E3BDD0E71F}"/>
              </a:ext>
            </a:extLst>
          </p:cNvPr>
          <p:cNvSpPr/>
          <p:nvPr/>
        </p:nvSpPr>
        <p:spPr>
          <a:xfrm>
            <a:off x="5698403" y="1290564"/>
            <a:ext cx="3396146" cy="3319313"/>
          </a:xfrm>
          <a:prstGeom prst="wedgeRoundRectCallout">
            <a:avLst>
              <a:gd name="adj1" fmla="val -38270"/>
              <a:gd name="adj2" fmla="val 65689"/>
              <a:gd name="adj3" fmla="val 16667"/>
            </a:avLst>
          </a:prstGeom>
          <a:solidFill>
            <a:schemeClr val="bg1">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b="1" i="0" dirty="0">
                <a:solidFill>
                  <a:schemeClr val="tx2">
                    <a:lumMod val="50000"/>
                  </a:schemeClr>
                </a:solidFill>
                <a:effectLst/>
                <a:latin typeface="Arial" panose="020B0604020202020204" pitchFamily="34" charset="0"/>
              </a:rPr>
              <a:t>One 15-year-old girl told Childline:</a:t>
            </a:r>
          </a:p>
          <a:p>
            <a:pPr algn="l"/>
            <a:endParaRPr lang="en-GB" b="0" i="0" dirty="0">
              <a:solidFill>
                <a:schemeClr val="tx2">
                  <a:lumMod val="50000"/>
                </a:schemeClr>
              </a:solidFill>
              <a:effectLst/>
              <a:latin typeface="Arial" panose="020B0604020202020204" pitchFamily="34" charset="0"/>
            </a:endParaRPr>
          </a:p>
          <a:p>
            <a:pPr algn="l"/>
            <a:r>
              <a:rPr lang="en-GB" b="0" i="0" dirty="0">
                <a:solidFill>
                  <a:schemeClr val="tx2">
                    <a:lumMod val="50000"/>
                  </a:schemeClr>
                </a:solidFill>
                <a:effectLst/>
                <a:latin typeface="Arial" panose="020B0604020202020204" pitchFamily="34" charset="0"/>
              </a:rPr>
              <a:t>“A stranger online has made fake nudes of me. It looks so real, it’s my face and my room in the background. They must have taken the pictures from my Instagram and edited them. I’m so scared they will send them to my parents, the pictures are really convincing, and I don’t think they’d believe me that they’re fake.”</a:t>
            </a:r>
          </a:p>
        </p:txBody>
      </p:sp>
    </p:spTree>
    <p:extLst>
      <p:ext uri="{BB962C8B-B14F-4D97-AF65-F5344CB8AC3E}">
        <p14:creationId xmlns:p14="http://schemas.microsoft.com/office/powerpoint/2010/main" val="146324324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4"/>
        <p:cNvGrpSpPr/>
        <p:nvPr/>
      </p:nvGrpSpPr>
      <p:grpSpPr>
        <a:xfrm>
          <a:off x="0" y="0"/>
          <a:ext cx="0" cy="0"/>
          <a:chOff x="0" y="0"/>
          <a:chExt cx="0" cy="0"/>
        </a:xfrm>
      </p:grpSpPr>
      <p:sp>
        <p:nvSpPr>
          <p:cNvPr id="1276" name="Google Shape;1276;p37"/>
          <p:cNvSpPr txBox="1">
            <a:spLocks noGrp="1"/>
          </p:cNvSpPr>
          <p:nvPr>
            <p:ph type="subTitle" idx="1"/>
          </p:nvPr>
        </p:nvSpPr>
        <p:spPr>
          <a:xfrm>
            <a:off x="1221698" y="1660825"/>
            <a:ext cx="7057666" cy="2266739"/>
          </a:xfrm>
          <a:prstGeom prst="rect">
            <a:avLst/>
          </a:prstGeom>
        </p:spPr>
        <p:txBody>
          <a:bodyPr spcFirstLastPara="1" wrap="square" lIns="91425" tIns="91425" rIns="91425" bIns="91425" anchor="ctr" anchorCtr="0">
            <a:noAutofit/>
          </a:bodyPr>
          <a:lstStyle/>
          <a:p>
            <a:pPr marL="285750" lvl="0" indent="-285750" algn="l" rtl="0">
              <a:spcBef>
                <a:spcPts val="0"/>
              </a:spcBef>
              <a:spcAft>
                <a:spcPts val="0"/>
              </a:spcAft>
              <a:buFont typeface="Arial" panose="020B0604020202020204" pitchFamily="34" charset="0"/>
              <a:buChar char="•"/>
            </a:pPr>
            <a:r>
              <a:rPr lang="en-GB" sz="1600" dirty="0">
                <a:solidFill>
                  <a:schemeClr val="bg1"/>
                </a:solidFill>
              </a:rPr>
              <a:t>To understand what is meant by the term Artificial Intelligence (AI).</a:t>
            </a:r>
          </a:p>
          <a:p>
            <a:pPr marL="285750" lvl="0" indent="-285750" algn="l" rtl="0">
              <a:spcBef>
                <a:spcPts val="0"/>
              </a:spcBef>
              <a:spcAft>
                <a:spcPts val="0"/>
              </a:spcAft>
              <a:buFont typeface="Arial" panose="020B0604020202020204" pitchFamily="34" charset="0"/>
              <a:buChar char="•"/>
            </a:pPr>
            <a:r>
              <a:rPr lang="en-GB" sz="1600" dirty="0">
                <a:solidFill>
                  <a:schemeClr val="bg1"/>
                </a:solidFill>
              </a:rPr>
              <a:t>Be able to identify the risks of AI for children and young people. </a:t>
            </a:r>
          </a:p>
          <a:p>
            <a:pPr marL="285750" lvl="0" indent="-285750" algn="l" rtl="0">
              <a:spcBef>
                <a:spcPts val="0"/>
              </a:spcBef>
              <a:spcAft>
                <a:spcPts val="0"/>
              </a:spcAft>
              <a:buFont typeface="Arial" panose="020B0604020202020204" pitchFamily="34" charset="0"/>
              <a:buChar char="•"/>
            </a:pPr>
            <a:r>
              <a:rPr lang="en-GB" sz="1600" dirty="0">
                <a:solidFill>
                  <a:schemeClr val="bg1"/>
                </a:solidFill>
              </a:rPr>
              <a:t>To recognise the benefits of AI and why it is a growing phenomenon.</a:t>
            </a:r>
          </a:p>
          <a:p>
            <a:pPr marL="285750" lvl="0" indent="-285750" algn="l" rtl="0">
              <a:spcBef>
                <a:spcPts val="0"/>
              </a:spcBef>
              <a:spcAft>
                <a:spcPts val="0"/>
              </a:spcAft>
              <a:buFont typeface="Arial" panose="020B0604020202020204" pitchFamily="34" charset="0"/>
              <a:buChar char="•"/>
            </a:pPr>
            <a:r>
              <a:rPr lang="en-GB" sz="1600" dirty="0">
                <a:solidFill>
                  <a:schemeClr val="bg1"/>
                </a:solidFill>
              </a:rPr>
              <a:t>Consider recent news stories about AI and think </a:t>
            </a:r>
            <a:r>
              <a:rPr lang="en-GB" sz="1600" dirty="0" err="1">
                <a:solidFill>
                  <a:schemeClr val="bg1"/>
                </a:solidFill>
              </a:rPr>
              <a:t>aboutthe</a:t>
            </a:r>
            <a:r>
              <a:rPr lang="en-GB" sz="1600" dirty="0">
                <a:solidFill>
                  <a:schemeClr val="bg1"/>
                </a:solidFill>
              </a:rPr>
              <a:t> implications for children and young people.</a:t>
            </a:r>
          </a:p>
          <a:p>
            <a:pPr marL="0" lvl="0" indent="0" algn="l" rtl="0">
              <a:spcBef>
                <a:spcPts val="0"/>
              </a:spcBef>
              <a:spcAft>
                <a:spcPts val="0"/>
              </a:spcAft>
              <a:buNone/>
            </a:pPr>
            <a:endParaRPr dirty="0"/>
          </a:p>
        </p:txBody>
      </p:sp>
      <p:grpSp>
        <p:nvGrpSpPr>
          <p:cNvPr id="1291" name="Google Shape;1291;p37"/>
          <p:cNvGrpSpPr/>
          <p:nvPr/>
        </p:nvGrpSpPr>
        <p:grpSpPr>
          <a:xfrm>
            <a:off x="7429225" y="1024425"/>
            <a:ext cx="76825" cy="76800"/>
            <a:chOff x="3104875" y="1099400"/>
            <a:chExt cx="76825" cy="76800"/>
          </a:xfrm>
        </p:grpSpPr>
        <p:sp>
          <p:nvSpPr>
            <p:cNvPr id="1292" name="Google Shape;1292;p37"/>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7"/>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37"/>
          <p:cNvGrpSpPr/>
          <p:nvPr/>
        </p:nvGrpSpPr>
        <p:grpSpPr>
          <a:xfrm>
            <a:off x="1469800" y="605875"/>
            <a:ext cx="76825" cy="76800"/>
            <a:chOff x="3104875" y="1099400"/>
            <a:chExt cx="76825" cy="76800"/>
          </a:xfrm>
        </p:grpSpPr>
        <p:sp>
          <p:nvSpPr>
            <p:cNvPr id="1295" name="Google Shape;1295;p37"/>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7"/>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97" name="Google Shape;1297;p37"/>
          <p:cNvPicPr preferRelativeResize="0"/>
          <p:nvPr/>
        </p:nvPicPr>
        <p:blipFill rotWithShape="1">
          <a:blip r:embed="rId3">
            <a:alphaModFix/>
          </a:blip>
          <a:srcRect l="18647" t="7960" r="8852" b="8336"/>
          <a:stretch/>
        </p:blipFill>
        <p:spPr>
          <a:xfrm rot="-9296825">
            <a:off x="7261373" y="109212"/>
            <a:ext cx="1647828" cy="1070150"/>
          </a:xfrm>
          <a:prstGeom prst="rect">
            <a:avLst/>
          </a:prstGeom>
          <a:noFill/>
          <a:ln>
            <a:noFill/>
          </a:ln>
        </p:spPr>
      </p:pic>
      <p:pic>
        <p:nvPicPr>
          <p:cNvPr id="16" name="Google Shape;1302;p38">
            <a:extLst>
              <a:ext uri="{FF2B5EF4-FFF2-40B4-BE49-F238E27FC236}">
                <a16:creationId xmlns:a16="http://schemas.microsoft.com/office/drawing/2014/main" id="{7EDADD75-2DA3-F339-60F4-2290EF24E32A}"/>
              </a:ext>
            </a:extLst>
          </p:cNvPr>
          <p:cNvPicPr preferRelativeResize="0"/>
          <p:nvPr/>
        </p:nvPicPr>
        <p:blipFill rotWithShape="1">
          <a:blip r:embed="rId4">
            <a:alphaModFix/>
          </a:blip>
          <a:srcRect l="26806" t="7660" r="25401" b="5390"/>
          <a:stretch/>
        </p:blipFill>
        <p:spPr>
          <a:xfrm>
            <a:off x="-193327" y="3647323"/>
            <a:ext cx="1739952" cy="1780604"/>
          </a:xfrm>
          <a:prstGeom prst="rect">
            <a:avLst/>
          </a:prstGeom>
          <a:noFill/>
          <a:ln>
            <a:noFill/>
          </a:ln>
        </p:spPr>
      </p:pic>
      <p:pic>
        <p:nvPicPr>
          <p:cNvPr id="17" name="Google Shape;1307;p38">
            <a:extLst>
              <a:ext uri="{FF2B5EF4-FFF2-40B4-BE49-F238E27FC236}">
                <a16:creationId xmlns:a16="http://schemas.microsoft.com/office/drawing/2014/main" id="{5F406DFC-1FAB-BA69-0607-4CFBDB6C81DE}"/>
              </a:ext>
            </a:extLst>
          </p:cNvPr>
          <p:cNvPicPr preferRelativeResize="0"/>
          <p:nvPr/>
        </p:nvPicPr>
        <p:blipFill rotWithShape="1">
          <a:blip r:embed="rId3">
            <a:alphaModFix/>
          </a:blip>
          <a:srcRect l="18647" t="7960" r="8852" b="8336"/>
          <a:stretch/>
        </p:blipFill>
        <p:spPr>
          <a:xfrm rot="-1152297">
            <a:off x="1061378" y="4284948"/>
            <a:ext cx="1647827" cy="1070150"/>
          </a:xfrm>
          <a:prstGeom prst="rect">
            <a:avLst/>
          </a:prstGeom>
          <a:noFill/>
          <a:ln>
            <a:noFill/>
          </a:ln>
        </p:spPr>
      </p:pic>
      <p:grpSp>
        <p:nvGrpSpPr>
          <p:cNvPr id="18" name="Google Shape;1291;p37">
            <a:extLst>
              <a:ext uri="{FF2B5EF4-FFF2-40B4-BE49-F238E27FC236}">
                <a16:creationId xmlns:a16="http://schemas.microsoft.com/office/drawing/2014/main" id="{A7018D45-84A7-F462-46E9-3FC402D5FD66}"/>
              </a:ext>
            </a:extLst>
          </p:cNvPr>
          <p:cNvGrpSpPr/>
          <p:nvPr/>
        </p:nvGrpSpPr>
        <p:grpSpPr>
          <a:xfrm>
            <a:off x="8279364" y="3765737"/>
            <a:ext cx="76825" cy="76800"/>
            <a:chOff x="3104875" y="1099400"/>
            <a:chExt cx="76825" cy="76800"/>
          </a:xfrm>
        </p:grpSpPr>
        <p:sp>
          <p:nvSpPr>
            <p:cNvPr id="19" name="Google Shape;1292;p37">
              <a:extLst>
                <a:ext uri="{FF2B5EF4-FFF2-40B4-BE49-F238E27FC236}">
                  <a16:creationId xmlns:a16="http://schemas.microsoft.com/office/drawing/2014/main" id="{6139D81D-15F4-56FD-E30F-3BC237639BA1}"/>
                </a:ext>
              </a:extLst>
            </p:cNvPr>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93;p37">
              <a:extLst>
                <a:ext uri="{FF2B5EF4-FFF2-40B4-BE49-F238E27FC236}">
                  <a16:creationId xmlns:a16="http://schemas.microsoft.com/office/drawing/2014/main" id="{2A05DF4A-3970-2DF4-3DFD-EACCE8167D0D}"/>
                </a:ext>
              </a:extLst>
            </p:cNvPr>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1291;p37">
            <a:extLst>
              <a:ext uri="{FF2B5EF4-FFF2-40B4-BE49-F238E27FC236}">
                <a16:creationId xmlns:a16="http://schemas.microsoft.com/office/drawing/2014/main" id="{6F1EEB49-5D22-C9A5-8301-323B953B5AC8}"/>
              </a:ext>
            </a:extLst>
          </p:cNvPr>
          <p:cNvGrpSpPr/>
          <p:nvPr/>
        </p:nvGrpSpPr>
        <p:grpSpPr>
          <a:xfrm>
            <a:off x="1791418" y="4043701"/>
            <a:ext cx="76825" cy="76800"/>
            <a:chOff x="3104875" y="1099400"/>
            <a:chExt cx="76825" cy="76800"/>
          </a:xfrm>
        </p:grpSpPr>
        <p:sp>
          <p:nvSpPr>
            <p:cNvPr id="22" name="Google Shape;1292;p37">
              <a:extLst>
                <a:ext uri="{FF2B5EF4-FFF2-40B4-BE49-F238E27FC236}">
                  <a16:creationId xmlns:a16="http://schemas.microsoft.com/office/drawing/2014/main" id="{4EF2D5DC-7656-3011-9AC2-A10C038DB304}"/>
                </a:ext>
              </a:extLst>
            </p:cNvPr>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93;p37">
              <a:extLst>
                <a:ext uri="{FF2B5EF4-FFF2-40B4-BE49-F238E27FC236}">
                  <a16:creationId xmlns:a16="http://schemas.microsoft.com/office/drawing/2014/main" id="{5BBA7E11-1CA5-511A-3EF8-AD26E8FA67CE}"/>
                </a:ext>
              </a:extLst>
            </p:cNvPr>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Picture 6">
            <a:extLst>
              <a:ext uri="{FF2B5EF4-FFF2-40B4-BE49-F238E27FC236}">
                <a16:creationId xmlns:a16="http://schemas.microsoft.com/office/drawing/2014/main" id="{F172BA6C-EB23-6758-B7BE-0F0528BEB638}"/>
              </a:ext>
            </a:extLst>
          </p:cNvPr>
          <p:cNvPicPr>
            <a:picLocks noChangeAspect="1"/>
          </p:cNvPicPr>
          <p:nvPr/>
        </p:nvPicPr>
        <p:blipFill>
          <a:blip r:embed="rId5"/>
          <a:stretch>
            <a:fillRect/>
          </a:stretch>
        </p:blipFill>
        <p:spPr>
          <a:xfrm>
            <a:off x="955321" y="1"/>
            <a:ext cx="7233357" cy="5143499"/>
          </a:xfrm>
          <a:prstGeom prst="rect">
            <a:avLst/>
          </a:prstGeom>
        </p:spPr>
      </p:pic>
      <p:pic>
        <p:nvPicPr>
          <p:cNvPr id="2" name="Picture 1">
            <a:extLst>
              <a:ext uri="{FF2B5EF4-FFF2-40B4-BE49-F238E27FC236}">
                <a16:creationId xmlns:a16="http://schemas.microsoft.com/office/drawing/2014/main" id="{7D7153F4-50D4-A016-1635-FD5BF06C2645}"/>
              </a:ext>
            </a:extLst>
          </p:cNvPr>
          <p:cNvPicPr>
            <a:picLocks noChangeAspect="1"/>
          </p:cNvPicPr>
          <p:nvPr/>
        </p:nvPicPr>
        <p:blipFill>
          <a:blip r:embed="rId6"/>
          <a:stretch>
            <a:fillRect/>
          </a:stretch>
        </p:blipFill>
        <p:spPr>
          <a:xfrm>
            <a:off x="955321" y="481097"/>
            <a:ext cx="1544492" cy="1339800"/>
          </a:xfrm>
          <a:prstGeom prst="rect">
            <a:avLst/>
          </a:prstGeom>
        </p:spPr>
      </p:pic>
      <p:pic>
        <p:nvPicPr>
          <p:cNvPr id="3" name="Picture 2">
            <a:extLst>
              <a:ext uri="{FF2B5EF4-FFF2-40B4-BE49-F238E27FC236}">
                <a16:creationId xmlns:a16="http://schemas.microsoft.com/office/drawing/2014/main" id="{C0920847-EB0E-EF19-7EC8-7FA3E478A6B1}"/>
              </a:ext>
            </a:extLst>
          </p:cNvPr>
          <p:cNvPicPr>
            <a:picLocks noChangeAspect="1"/>
          </p:cNvPicPr>
          <p:nvPr/>
        </p:nvPicPr>
        <p:blipFill rotWithShape="1">
          <a:blip r:embed="rId7"/>
          <a:srcRect t="55571" b="1052"/>
          <a:stretch/>
        </p:blipFill>
        <p:spPr>
          <a:xfrm>
            <a:off x="2514436" y="521789"/>
            <a:ext cx="5674242" cy="1148275"/>
          </a:xfrm>
          <a:prstGeom prst="rect">
            <a:avLst/>
          </a:prstGeom>
        </p:spPr>
      </p:pic>
      <p:sp>
        <p:nvSpPr>
          <p:cNvPr id="4" name="TextBox 3">
            <a:extLst>
              <a:ext uri="{FF2B5EF4-FFF2-40B4-BE49-F238E27FC236}">
                <a16:creationId xmlns:a16="http://schemas.microsoft.com/office/drawing/2014/main" id="{B618C78A-54B1-68E8-BFA1-8FC7F82A1200}"/>
              </a:ext>
            </a:extLst>
          </p:cNvPr>
          <p:cNvSpPr txBox="1"/>
          <p:nvPr/>
        </p:nvSpPr>
        <p:spPr>
          <a:xfrm>
            <a:off x="269822" y="2098625"/>
            <a:ext cx="5234650" cy="2893100"/>
          </a:xfrm>
          <a:prstGeom prst="rect">
            <a:avLst/>
          </a:prstGeom>
          <a:solidFill>
            <a:schemeClr val="tx1"/>
          </a:solidFill>
        </p:spPr>
        <p:txBody>
          <a:bodyPr wrap="square" rtlCol="0">
            <a:spAutoFit/>
          </a:bodyPr>
          <a:lstStyle/>
          <a:p>
            <a:pPr fontAlgn="base"/>
            <a:r>
              <a:rPr lang="en-GB" b="1" dirty="0">
                <a:solidFill>
                  <a:srgbClr val="141414"/>
                </a:solidFill>
                <a:effectLst/>
                <a:latin typeface="+mn-lt"/>
                <a:ea typeface="Times New Roman" panose="02020603050405020304" pitchFamily="18" charset="0"/>
                <a:cs typeface="Helvetica" panose="020B0604020202020204" pitchFamily="34" charset="0"/>
              </a:rPr>
              <a:t>A sleepy town in southern Spain is in shock after it emerged that AI-generated naked images of young local girls had been circulating on social media without their knowledge.</a:t>
            </a:r>
            <a:endParaRPr lang="en-GB" dirty="0">
              <a:effectLst/>
              <a:latin typeface="+mn-lt"/>
              <a:ea typeface="Times New Roman" panose="02020603050405020304" pitchFamily="18" charset="0"/>
            </a:endParaRPr>
          </a:p>
          <a:p>
            <a:pPr fontAlgn="base"/>
            <a:r>
              <a:rPr lang="en-GB" dirty="0">
                <a:solidFill>
                  <a:srgbClr val="141414"/>
                </a:solidFill>
                <a:effectLst/>
                <a:latin typeface="+mn-lt"/>
                <a:ea typeface="Times New Roman" panose="02020603050405020304" pitchFamily="18" charset="0"/>
              </a:rPr>
              <a:t>The pictures were created using photos of the targeted girls fully clothed, many of them taken from their own social media accounts.</a:t>
            </a:r>
            <a:endParaRPr lang="en-GB" dirty="0">
              <a:effectLst/>
              <a:latin typeface="+mn-lt"/>
              <a:ea typeface="Times New Roman" panose="02020603050405020304" pitchFamily="18" charset="0"/>
            </a:endParaRPr>
          </a:p>
          <a:p>
            <a:pPr fontAlgn="base"/>
            <a:r>
              <a:rPr lang="en-GB" dirty="0">
                <a:solidFill>
                  <a:srgbClr val="141414"/>
                </a:solidFill>
                <a:effectLst/>
                <a:latin typeface="+mn-lt"/>
                <a:ea typeface="Times New Roman" panose="02020603050405020304" pitchFamily="18" charset="0"/>
              </a:rPr>
              <a:t>These were then processed by an application that generates an imagined image of the person without clothes on.</a:t>
            </a:r>
            <a:endParaRPr lang="en-GB" b="0" i="0" dirty="0">
              <a:solidFill>
                <a:srgbClr val="141414"/>
              </a:solidFill>
              <a:effectLst/>
              <a:latin typeface="+mn-lt"/>
            </a:endParaRPr>
          </a:p>
          <a:p>
            <a:pPr algn="l" fontAlgn="base"/>
            <a:r>
              <a:rPr lang="en-GB" dirty="0">
                <a:solidFill>
                  <a:srgbClr val="141414"/>
                </a:solidFill>
                <a:latin typeface="+mn-lt"/>
              </a:rPr>
              <a:t>………</a:t>
            </a:r>
            <a:r>
              <a:rPr lang="en-GB" b="0" i="0" dirty="0">
                <a:solidFill>
                  <a:srgbClr val="141414"/>
                </a:solidFill>
                <a:effectLst/>
                <a:latin typeface="+mn-lt"/>
              </a:rPr>
              <a:t>Police are now investigating and according to reports, at least 11 local boys have been identified as having involvement in either the creation of the images or their circulation via the WhatsApp and Telegram apps.</a:t>
            </a:r>
          </a:p>
        </p:txBody>
      </p:sp>
      <p:grpSp>
        <p:nvGrpSpPr>
          <p:cNvPr id="5" name="Group 4">
            <a:extLst>
              <a:ext uri="{FF2B5EF4-FFF2-40B4-BE49-F238E27FC236}">
                <a16:creationId xmlns:a16="http://schemas.microsoft.com/office/drawing/2014/main" id="{43948578-268A-0953-7588-CF90B435F92B}"/>
              </a:ext>
            </a:extLst>
          </p:cNvPr>
          <p:cNvGrpSpPr/>
          <p:nvPr/>
        </p:nvGrpSpPr>
        <p:grpSpPr>
          <a:xfrm>
            <a:off x="5746220" y="1416570"/>
            <a:ext cx="3127957" cy="3575155"/>
            <a:chOff x="6540419" y="692831"/>
            <a:chExt cx="2398863" cy="3322307"/>
          </a:xfrm>
        </p:grpSpPr>
        <p:pic>
          <p:nvPicPr>
            <p:cNvPr id="6" name="Picture 5">
              <a:extLst>
                <a:ext uri="{FF2B5EF4-FFF2-40B4-BE49-F238E27FC236}">
                  <a16:creationId xmlns:a16="http://schemas.microsoft.com/office/drawing/2014/main" id="{C05E6D9B-1054-5680-BDE0-6A674CD6B9CC}"/>
                </a:ext>
              </a:extLst>
            </p:cNvPr>
            <p:cNvPicPr>
              <a:picLocks noChangeAspect="1"/>
            </p:cNvPicPr>
            <p:nvPr/>
          </p:nvPicPr>
          <p:blipFill rotWithShape="1">
            <a:blip r:embed="rId8"/>
            <a:srcRect r="15768"/>
            <a:stretch/>
          </p:blipFill>
          <p:spPr>
            <a:xfrm>
              <a:off x="6553584" y="692831"/>
              <a:ext cx="2372531" cy="1785745"/>
            </a:xfrm>
            <a:prstGeom prst="rect">
              <a:avLst/>
            </a:prstGeom>
          </p:spPr>
        </p:pic>
        <p:pic>
          <p:nvPicPr>
            <p:cNvPr id="8" name="Picture 7">
              <a:extLst>
                <a:ext uri="{FF2B5EF4-FFF2-40B4-BE49-F238E27FC236}">
                  <a16:creationId xmlns:a16="http://schemas.microsoft.com/office/drawing/2014/main" id="{CD00DD38-C458-6775-0C54-D0A0D059454B}"/>
                </a:ext>
              </a:extLst>
            </p:cNvPr>
            <p:cNvPicPr>
              <a:picLocks noChangeAspect="1"/>
            </p:cNvPicPr>
            <p:nvPr/>
          </p:nvPicPr>
          <p:blipFill rotWithShape="1">
            <a:blip r:embed="rId9"/>
            <a:srcRect l="3049" r="5239"/>
            <a:stretch/>
          </p:blipFill>
          <p:spPr>
            <a:xfrm>
              <a:off x="6540419" y="2449280"/>
              <a:ext cx="2398863" cy="1565858"/>
            </a:xfrm>
            <a:prstGeom prst="rect">
              <a:avLst/>
            </a:prstGeom>
          </p:spPr>
        </p:pic>
      </p:grpSp>
    </p:spTree>
    <p:extLst>
      <p:ext uri="{BB962C8B-B14F-4D97-AF65-F5344CB8AC3E}">
        <p14:creationId xmlns:p14="http://schemas.microsoft.com/office/powerpoint/2010/main" val="314784753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4"/>
        <p:cNvGrpSpPr/>
        <p:nvPr/>
      </p:nvGrpSpPr>
      <p:grpSpPr>
        <a:xfrm>
          <a:off x="0" y="0"/>
          <a:ext cx="0" cy="0"/>
          <a:chOff x="0" y="0"/>
          <a:chExt cx="0" cy="0"/>
        </a:xfrm>
      </p:grpSpPr>
      <p:sp>
        <p:nvSpPr>
          <p:cNvPr id="1276" name="Google Shape;1276;p37"/>
          <p:cNvSpPr txBox="1">
            <a:spLocks noGrp="1"/>
          </p:cNvSpPr>
          <p:nvPr>
            <p:ph type="subTitle" idx="1"/>
          </p:nvPr>
        </p:nvSpPr>
        <p:spPr>
          <a:xfrm>
            <a:off x="1221698" y="1660825"/>
            <a:ext cx="7057666" cy="2266739"/>
          </a:xfrm>
          <a:prstGeom prst="rect">
            <a:avLst/>
          </a:prstGeom>
        </p:spPr>
        <p:txBody>
          <a:bodyPr spcFirstLastPara="1" wrap="square" lIns="91425" tIns="91425" rIns="91425" bIns="91425" anchor="ctr" anchorCtr="0">
            <a:noAutofit/>
          </a:bodyPr>
          <a:lstStyle/>
          <a:p>
            <a:pPr marL="285750" lvl="0" indent="-285750" algn="l" rtl="0">
              <a:spcBef>
                <a:spcPts val="0"/>
              </a:spcBef>
              <a:spcAft>
                <a:spcPts val="0"/>
              </a:spcAft>
              <a:buFont typeface="Arial" panose="020B0604020202020204" pitchFamily="34" charset="0"/>
              <a:buChar char="•"/>
            </a:pPr>
            <a:r>
              <a:rPr lang="en-GB" sz="1600" dirty="0">
                <a:solidFill>
                  <a:schemeClr val="bg1"/>
                </a:solidFill>
              </a:rPr>
              <a:t>To understand what is meant by the term Artificial Intelligence (AI).</a:t>
            </a:r>
          </a:p>
          <a:p>
            <a:pPr marL="285750" lvl="0" indent="-285750" algn="l" rtl="0">
              <a:spcBef>
                <a:spcPts val="0"/>
              </a:spcBef>
              <a:spcAft>
                <a:spcPts val="0"/>
              </a:spcAft>
              <a:buFont typeface="Arial" panose="020B0604020202020204" pitchFamily="34" charset="0"/>
              <a:buChar char="•"/>
            </a:pPr>
            <a:r>
              <a:rPr lang="en-GB" sz="1600" dirty="0">
                <a:solidFill>
                  <a:schemeClr val="bg1"/>
                </a:solidFill>
              </a:rPr>
              <a:t>Be able to identify the risks of AI for children and young people. </a:t>
            </a:r>
          </a:p>
          <a:p>
            <a:pPr marL="285750" lvl="0" indent="-285750" algn="l" rtl="0">
              <a:spcBef>
                <a:spcPts val="0"/>
              </a:spcBef>
              <a:spcAft>
                <a:spcPts val="0"/>
              </a:spcAft>
              <a:buFont typeface="Arial" panose="020B0604020202020204" pitchFamily="34" charset="0"/>
              <a:buChar char="•"/>
            </a:pPr>
            <a:r>
              <a:rPr lang="en-GB" sz="1600" dirty="0">
                <a:solidFill>
                  <a:schemeClr val="bg1"/>
                </a:solidFill>
              </a:rPr>
              <a:t>To recognise the benefits of AI and why it is a growing phenomenon.</a:t>
            </a:r>
          </a:p>
          <a:p>
            <a:pPr marL="285750" lvl="0" indent="-285750" algn="l" rtl="0">
              <a:spcBef>
                <a:spcPts val="0"/>
              </a:spcBef>
              <a:spcAft>
                <a:spcPts val="0"/>
              </a:spcAft>
              <a:buFont typeface="Arial" panose="020B0604020202020204" pitchFamily="34" charset="0"/>
              <a:buChar char="•"/>
            </a:pPr>
            <a:r>
              <a:rPr lang="en-GB" sz="1600" dirty="0">
                <a:solidFill>
                  <a:schemeClr val="bg1"/>
                </a:solidFill>
              </a:rPr>
              <a:t>Consider recent news stories about AI and think </a:t>
            </a:r>
            <a:r>
              <a:rPr lang="en-GB" sz="1600" dirty="0" err="1">
                <a:solidFill>
                  <a:schemeClr val="bg1"/>
                </a:solidFill>
              </a:rPr>
              <a:t>aboutthe</a:t>
            </a:r>
            <a:r>
              <a:rPr lang="en-GB" sz="1600" dirty="0">
                <a:solidFill>
                  <a:schemeClr val="bg1"/>
                </a:solidFill>
              </a:rPr>
              <a:t> implications for children and young people.</a:t>
            </a:r>
          </a:p>
          <a:p>
            <a:pPr marL="0" lvl="0" indent="0" algn="l" rtl="0">
              <a:spcBef>
                <a:spcPts val="0"/>
              </a:spcBef>
              <a:spcAft>
                <a:spcPts val="0"/>
              </a:spcAft>
              <a:buNone/>
            </a:pPr>
            <a:endParaRPr dirty="0"/>
          </a:p>
        </p:txBody>
      </p:sp>
      <p:grpSp>
        <p:nvGrpSpPr>
          <p:cNvPr id="1291" name="Google Shape;1291;p37"/>
          <p:cNvGrpSpPr/>
          <p:nvPr/>
        </p:nvGrpSpPr>
        <p:grpSpPr>
          <a:xfrm>
            <a:off x="7429225" y="1024425"/>
            <a:ext cx="76825" cy="76800"/>
            <a:chOff x="3104875" y="1099400"/>
            <a:chExt cx="76825" cy="76800"/>
          </a:xfrm>
        </p:grpSpPr>
        <p:sp>
          <p:nvSpPr>
            <p:cNvPr id="1292" name="Google Shape;1292;p37"/>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7"/>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37"/>
          <p:cNvGrpSpPr/>
          <p:nvPr/>
        </p:nvGrpSpPr>
        <p:grpSpPr>
          <a:xfrm>
            <a:off x="1469800" y="605875"/>
            <a:ext cx="76825" cy="76800"/>
            <a:chOff x="3104875" y="1099400"/>
            <a:chExt cx="76825" cy="76800"/>
          </a:xfrm>
        </p:grpSpPr>
        <p:sp>
          <p:nvSpPr>
            <p:cNvPr id="1295" name="Google Shape;1295;p37"/>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7"/>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97" name="Google Shape;1297;p37"/>
          <p:cNvPicPr preferRelativeResize="0"/>
          <p:nvPr/>
        </p:nvPicPr>
        <p:blipFill rotWithShape="1">
          <a:blip r:embed="rId3">
            <a:alphaModFix/>
          </a:blip>
          <a:srcRect l="18647" t="7960" r="8852" b="8336"/>
          <a:stretch/>
        </p:blipFill>
        <p:spPr>
          <a:xfrm rot="-9296825">
            <a:off x="7261373" y="109212"/>
            <a:ext cx="1647828" cy="1070150"/>
          </a:xfrm>
          <a:prstGeom prst="rect">
            <a:avLst/>
          </a:prstGeom>
          <a:noFill/>
          <a:ln>
            <a:noFill/>
          </a:ln>
        </p:spPr>
      </p:pic>
      <p:pic>
        <p:nvPicPr>
          <p:cNvPr id="16" name="Google Shape;1302;p38">
            <a:extLst>
              <a:ext uri="{FF2B5EF4-FFF2-40B4-BE49-F238E27FC236}">
                <a16:creationId xmlns:a16="http://schemas.microsoft.com/office/drawing/2014/main" id="{7EDADD75-2DA3-F339-60F4-2290EF24E32A}"/>
              </a:ext>
            </a:extLst>
          </p:cNvPr>
          <p:cNvPicPr preferRelativeResize="0"/>
          <p:nvPr/>
        </p:nvPicPr>
        <p:blipFill rotWithShape="1">
          <a:blip r:embed="rId4">
            <a:alphaModFix/>
          </a:blip>
          <a:srcRect l="26806" t="7660" r="25401" b="5390"/>
          <a:stretch/>
        </p:blipFill>
        <p:spPr>
          <a:xfrm>
            <a:off x="-193327" y="3647323"/>
            <a:ext cx="1739952" cy="1780604"/>
          </a:xfrm>
          <a:prstGeom prst="rect">
            <a:avLst/>
          </a:prstGeom>
          <a:noFill/>
          <a:ln>
            <a:noFill/>
          </a:ln>
        </p:spPr>
      </p:pic>
      <p:pic>
        <p:nvPicPr>
          <p:cNvPr id="17" name="Google Shape;1307;p38">
            <a:extLst>
              <a:ext uri="{FF2B5EF4-FFF2-40B4-BE49-F238E27FC236}">
                <a16:creationId xmlns:a16="http://schemas.microsoft.com/office/drawing/2014/main" id="{5F406DFC-1FAB-BA69-0607-4CFBDB6C81DE}"/>
              </a:ext>
            </a:extLst>
          </p:cNvPr>
          <p:cNvPicPr preferRelativeResize="0"/>
          <p:nvPr/>
        </p:nvPicPr>
        <p:blipFill rotWithShape="1">
          <a:blip r:embed="rId3">
            <a:alphaModFix/>
          </a:blip>
          <a:srcRect l="18647" t="7960" r="8852" b="8336"/>
          <a:stretch/>
        </p:blipFill>
        <p:spPr>
          <a:xfrm rot="-1152297">
            <a:off x="1061378" y="4284948"/>
            <a:ext cx="1647827" cy="1070150"/>
          </a:xfrm>
          <a:prstGeom prst="rect">
            <a:avLst/>
          </a:prstGeom>
          <a:noFill/>
          <a:ln>
            <a:noFill/>
          </a:ln>
        </p:spPr>
      </p:pic>
      <p:grpSp>
        <p:nvGrpSpPr>
          <p:cNvPr id="18" name="Google Shape;1291;p37">
            <a:extLst>
              <a:ext uri="{FF2B5EF4-FFF2-40B4-BE49-F238E27FC236}">
                <a16:creationId xmlns:a16="http://schemas.microsoft.com/office/drawing/2014/main" id="{A7018D45-84A7-F462-46E9-3FC402D5FD66}"/>
              </a:ext>
            </a:extLst>
          </p:cNvPr>
          <p:cNvGrpSpPr/>
          <p:nvPr/>
        </p:nvGrpSpPr>
        <p:grpSpPr>
          <a:xfrm>
            <a:off x="8279364" y="3765737"/>
            <a:ext cx="76825" cy="76800"/>
            <a:chOff x="3104875" y="1099400"/>
            <a:chExt cx="76825" cy="76800"/>
          </a:xfrm>
        </p:grpSpPr>
        <p:sp>
          <p:nvSpPr>
            <p:cNvPr id="19" name="Google Shape;1292;p37">
              <a:extLst>
                <a:ext uri="{FF2B5EF4-FFF2-40B4-BE49-F238E27FC236}">
                  <a16:creationId xmlns:a16="http://schemas.microsoft.com/office/drawing/2014/main" id="{6139D81D-15F4-56FD-E30F-3BC237639BA1}"/>
                </a:ext>
              </a:extLst>
            </p:cNvPr>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93;p37">
              <a:extLst>
                <a:ext uri="{FF2B5EF4-FFF2-40B4-BE49-F238E27FC236}">
                  <a16:creationId xmlns:a16="http://schemas.microsoft.com/office/drawing/2014/main" id="{2A05DF4A-3970-2DF4-3DFD-EACCE8167D0D}"/>
                </a:ext>
              </a:extLst>
            </p:cNvPr>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1291;p37">
            <a:extLst>
              <a:ext uri="{FF2B5EF4-FFF2-40B4-BE49-F238E27FC236}">
                <a16:creationId xmlns:a16="http://schemas.microsoft.com/office/drawing/2014/main" id="{6F1EEB49-5D22-C9A5-8301-323B953B5AC8}"/>
              </a:ext>
            </a:extLst>
          </p:cNvPr>
          <p:cNvGrpSpPr/>
          <p:nvPr/>
        </p:nvGrpSpPr>
        <p:grpSpPr>
          <a:xfrm>
            <a:off x="1791418" y="4043701"/>
            <a:ext cx="76825" cy="76800"/>
            <a:chOff x="3104875" y="1099400"/>
            <a:chExt cx="76825" cy="76800"/>
          </a:xfrm>
        </p:grpSpPr>
        <p:sp>
          <p:nvSpPr>
            <p:cNvPr id="22" name="Google Shape;1292;p37">
              <a:extLst>
                <a:ext uri="{FF2B5EF4-FFF2-40B4-BE49-F238E27FC236}">
                  <a16:creationId xmlns:a16="http://schemas.microsoft.com/office/drawing/2014/main" id="{4EF2D5DC-7656-3011-9AC2-A10C038DB304}"/>
                </a:ext>
              </a:extLst>
            </p:cNvPr>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93;p37">
              <a:extLst>
                <a:ext uri="{FF2B5EF4-FFF2-40B4-BE49-F238E27FC236}">
                  <a16:creationId xmlns:a16="http://schemas.microsoft.com/office/drawing/2014/main" id="{5BBA7E11-1CA5-511A-3EF8-AD26E8FA67CE}"/>
                </a:ext>
              </a:extLst>
            </p:cNvPr>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Picture 6">
            <a:extLst>
              <a:ext uri="{FF2B5EF4-FFF2-40B4-BE49-F238E27FC236}">
                <a16:creationId xmlns:a16="http://schemas.microsoft.com/office/drawing/2014/main" id="{F172BA6C-EB23-6758-B7BE-0F0528BEB638}"/>
              </a:ext>
            </a:extLst>
          </p:cNvPr>
          <p:cNvPicPr>
            <a:picLocks noChangeAspect="1"/>
          </p:cNvPicPr>
          <p:nvPr/>
        </p:nvPicPr>
        <p:blipFill>
          <a:blip r:embed="rId5"/>
          <a:stretch>
            <a:fillRect/>
          </a:stretch>
        </p:blipFill>
        <p:spPr>
          <a:xfrm>
            <a:off x="955321" y="1"/>
            <a:ext cx="7233357" cy="5143499"/>
          </a:xfrm>
          <a:prstGeom prst="rect">
            <a:avLst/>
          </a:prstGeom>
        </p:spPr>
      </p:pic>
      <p:pic>
        <p:nvPicPr>
          <p:cNvPr id="2" name="Picture 1">
            <a:extLst>
              <a:ext uri="{FF2B5EF4-FFF2-40B4-BE49-F238E27FC236}">
                <a16:creationId xmlns:a16="http://schemas.microsoft.com/office/drawing/2014/main" id="{7D7153F4-50D4-A016-1635-FD5BF06C2645}"/>
              </a:ext>
            </a:extLst>
          </p:cNvPr>
          <p:cNvPicPr>
            <a:picLocks noChangeAspect="1"/>
          </p:cNvPicPr>
          <p:nvPr/>
        </p:nvPicPr>
        <p:blipFill>
          <a:blip r:embed="rId6"/>
          <a:stretch>
            <a:fillRect/>
          </a:stretch>
        </p:blipFill>
        <p:spPr>
          <a:xfrm>
            <a:off x="955321" y="481097"/>
            <a:ext cx="1390640" cy="1206338"/>
          </a:xfrm>
          <a:prstGeom prst="rect">
            <a:avLst/>
          </a:prstGeom>
        </p:spPr>
      </p:pic>
      <p:pic>
        <p:nvPicPr>
          <p:cNvPr id="9" name="Picture 8">
            <a:extLst>
              <a:ext uri="{FF2B5EF4-FFF2-40B4-BE49-F238E27FC236}">
                <a16:creationId xmlns:a16="http://schemas.microsoft.com/office/drawing/2014/main" id="{C0D4B2A8-2293-60B7-510A-453699F0FCD6}"/>
              </a:ext>
            </a:extLst>
          </p:cNvPr>
          <p:cNvPicPr>
            <a:picLocks noChangeAspect="1"/>
          </p:cNvPicPr>
          <p:nvPr/>
        </p:nvPicPr>
        <p:blipFill>
          <a:blip r:embed="rId7"/>
          <a:stretch>
            <a:fillRect/>
          </a:stretch>
        </p:blipFill>
        <p:spPr>
          <a:xfrm>
            <a:off x="2564731" y="480164"/>
            <a:ext cx="5623947" cy="1048015"/>
          </a:xfrm>
          <a:prstGeom prst="rect">
            <a:avLst/>
          </a:prstGeom>
        </p:spPr>
      </p:pic>
      <p:sp>
        <p:nvSpPr>
          <p:cNvPr id="10" name="TextBox 9">
            <a:extLst>
              <a:ext uri="{FF2B5EF4-FFF2-40B4-BE49-F238E27FC236}">
                <a16:creationId xmlns:a16="http://schemas.microsoft.com/office/drawing/2014/main" id="{F0A14677-2F22-3E13-8AB7-D7AA0AA1582A}"/>
              </a:ext>
            </a:extLst>
          </p:cNvPr>
          <p:cNvSpPr txBox="1"/>
          <p:nvPr/>
        </p:nvSpPr>
        <p:spPr>
          <a:xfrm>
            <a:off x="176868" y="1687435"/>
            <a:ext cx="5201620" cy="3539430"/>
          </a:xfrm>
          <a:prstGeom prst="rect">
            <a:avLst/>
          </a:prstGeom>
          <a:solidFill>
            <a:schemeClr val="tx1"/>
          </a:solidFill>
        </p:spPr>
        <p:txBody>
          <a:bodyPr wrap="square" rtlCol="0">
            <a:spAutoFit/>
          </a:bodyPr>
          <a:lstStyle/>
          <a:p>
            <a:pPr algn="l" fontAlgn="base"/>
            <a:r>
              <a:rPr lang="en-GB" b="1" i="0" dirty="0">
                <a:solidFill>
                  <a:srgbClr val="141414"/>
                </a:solidFill>
                <a:effectLst/>
                <a:latin typeface="+mj-lt"/>
              </a:rPr>
              <a:t>A charity that helps people worried about their own thoughts or behaviour says an increasing number of callers are feeling confused about the ethics of viewing AI child abuse imagery.</a:t>
            </a:r>
            <a:endParaRPr lang="en-GB" b="0" i="0" dirty="0">
              <a:solidFill>
                <a:srgbClr val="141414"/>
              </a:solidFill>
              <a:effectLst/>
              <a:latin typeface="+mj-lt"/>
            </a:endParaRPr>
          </a:p>
          <a:p>
            <a:pPr algn="l" fontAlgn="base"/>
            <a:r>
              <a:rPr lang="en-GB" b="0" i="0" dirty="0">
                <a:solidFill>
                  <a:srgbClr val="141414"/>
                </a:solidFill>
                <a:effectLst/>
                <a:latin typeface="+mj-lt"/>
              </a:rPr>
              <a:t>The Lucy Faithfull Foundation (LFF) says AI images are acting as a gateway.</a:t>
            </a:r>
          </a:p>
          <a:p>
            <a:pPr algn="l" fontAlgn="base"/>
            <a:r>
              <a:rPr lang="en-GB" b="0" i="0" dirty="0">
                <a:solidFill>
                  <a:srgbClr val="141414"/>
                </a:solidFill>
                <a:effectLst/>
                <a:latin typeface="+mj-lt"/>
              </a:rPr>
              <a:t>The charity is warning that creating or viewing such images is still illegal even if the children are not real.</a:t>
            </a:r>
          </a:p>
          <a:p>
            <a:pPr algn="l" fontAlgn="base"/>
            <a:r>
              <a:rPr lang="en-GB" b="0" i="0" dirty="0">
                <a:solidFill>
                  <a:srgbClr val="141414"/>
                </a:solidFill>
                <a:effectLst/>
                <a:latin typeface="+mj-lt"/>
              </a:rPr>
              <a:t>Neil, not his real name, contacted the helpline after being arrested for creating AI images.</a:t>
            </a:r>
          </a:p>
          <a:p>
            <a:pPr algn="l" fontAlgn="base"/>
            <a:r>
              <a:rPr lang="en-GB" b="0" i="0" dirty="0">
                <a:solidFill>
                  <a:srgbClr val="141414"/>
                </a:solidFill>
                <a:effectLst/>
                <a:latin typeface="+mj-lt"/>
              </a:rPr>
              <a:t>The 43-year-old denied that he had any sexual attraction to children.</a:t>
            </a:r>
          </a:p>
          <a:p>
            <a:pPr algn="l" fontAlgn="base"/>
            <a:r>
              <a:rPr lang="en-GB" b="0" i="0" dirty="0">
                <a:solidFill>
                  <a:srgbClr val="141414"/>
                </a:solidFill>
                <a:effectLst/>
                <a:latin typeface="+mj-lt"/>
              </a:rPr>
              <a:t>The IT worker, who used AI software to make his own indecent images of children using text prompts, said he would never view such images of real children because he is not attracted to them. He claimed simply to be fascinated by the technology.</a:t>
            </a:r>
          </a:p>
        </p:txBody>
      </p:sp>
      <p:pic>
        <p:nvPicPr>
          <p:cNvPr id="11" name="Picture 10">
            <a:extLst>
              <a:ext uri="{FF2B5EF4-FFF2-40B4-BE49-F238E27FC236}">
                <a16:creationId xmlns:a16="http://schemas.microsoft.com/office/drawing/2014/main" id="{A5B7EF03-C3CE-5EE2-7AC3-E6B1610C2490}"/>
              </a:ext>
            </a:extLst>
          </p:cNvPr>
          <p:cNvPicPr>
            <a:picLocks noChangeAspect="1"/>
          </p:cNvPicPr>
          <p:nvPr/>
        </p:nvPicPr>
        <p:blipFill>
          <a:blip r:embed="rId8"/>
          <a:stretch>
            <a:fillRect/>
          </a:stretch>
        </p:blipFill>
        <p:spPr>
          <a:xfrm>
            <a:off x="5586231" y="984723"/>
            <a:ext cx="3341217" cy="1950863"/>
          </a:xfrm>
          <a:prstGeom prst="rect">
            <a:avLst/>
          </a:prstGeom>
        </p:spPr>
      </p:pic>
      <p:sp>
        <p:nvSpPr>
          <p:cNvPr id="12" name="Speech Bubble: Oval 11">
            <a:extLst>
              <a:ext uri="{FF2B5EF4-FFF2-40B4-BE49-F238E27FC236}">
                <a16:creationId xmlns:a16="http://schemas.microsoft.com/office/drawing/2014/main" id="{58C35650-3F7B-3836-5D87-9DDCFE2A2039}"/>
              </a:ext>
            </a:extLst>
          </p:cNvPr>
          <p:cNvSpPr/>
          <p:nvPr/>
        </p:nvSpPr>
        <p:spPr>
          <a:xfrm>
            <a:off x="5511676" y="3033262"/>
            <a:ext cx="3490325" cy="1667250"/>
          </a:xfrm>
          <a:prstGeom prst="wedgeEllipseCallout">
            <a:avLst>
              <a:gd name="adj1" fmla="val -36732"/>
              <a:gd name="adj2" fmla="val 59664"/>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rgbClr val="141414"/>
                </a:solidFill>
                <a:latin typeface="ReithSans"/>
              </a:rPr>
              <a:t>“</a:t>
            </a:r>
            <a:r>
              <a:rPr lang="en-GB" b="0" i="0" dirty="0">
                <a:solidFill>
                  <a:srgbClr val="141414"/>
                </a:solidFill>
                <a:effectLst/>
                <a:latin typeface="ReithSans"/>
              </a:rPr>
              <a:t>Some offenders think this material is in some way OK to create or view because there are no children being harmed, but this is wrong,"  </a:t>
            </a:r>
            <a:r>
              <a:rPr lang="en-GB" sz="1200" b="0" i="1" dirty="0">
                <a:solidFill>
                  <a:srgbClr val="141414"/>
                </a:solidFill>
                <a:effectLst/>
                <a:latin typeface="ReithSans"/>
              </a:rPr>
              <a:t>LFF's Donald </a:t>
            </a:r>
            <a:r>
              <a:rPr lang="en-GB" sz="1200" b="0" i="1" dirty="0" err="1">
                <a:solidFill>
                  <a:srgbClr val="141414"/>
                </a:solidFill>
                <a:effectLst/>
                <a:latin typeface="ReithSans"/>
              </a:rPr>
              <a:t>Findlater</a:t>
            </a:r>
            <a:endParaRPr lang="en-GB" i="1" dirty="0"/>
          </a:p>
        </p:txBody>
      </p:sp>
    </p:spTree>
    <p:extLst>
      <p:ext uri="{BB962C8B-B14F-4D97-AF65-F5344CB8AC3E}">
        <p14:creationId xmlns:p14="http://schemas.microsoft.com/office/powerpoint/2010/main" val="414601561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4"/>
        <p:cNvGrpSpPr/>
        <p:nvPr/>
      </p:nvGrpSpPr>
      <p:grpSpPr>
        <a:xfrm>
          <a:off x="0" y="0"/>
          <a:ext cx="0" cy="0"/>
          <a:chOff x="0" y="0"/>
          <a:chExt cx="0" cy="0"/>
        </a:xfrm>
      </p:grpSpPr>
      <p:sp>
        <p:nvSpPr>
          <p:cNvPr id="1276" name="Google Shape;1276;p37"/>
          <p:cNvSpPr txBox="1">
            <a:spLocks noGrp="1"/>
          </p:cNvSpPr>
          <p:nvPr>
            <p:ph type="subTitle" idx="1"/>
          </p:nvPr>
        </p:nvSpPr>
        <p:spPr>
          <a:xfrm>
            <a:off x="1221698" y="1660825"/>
            <a:ext cx="7057666" cy="2266739"/>
          </a:xfrm>
          <a:prstGeom prst="rect">
            <a:avLst/>
          </a:prstGeom>
        </p:spPr>
        <p:txBody>
          <a:bodyPr spcFirstLastPara="1" wrap="square" lIns="91425" tIns="91425" rIns="91425" bIns="91425" anchor="ctr" anchorCtr="0">
            <a:noAutofit/>
          </a:bodyPr>
          <a:lstStyle/>
          <a:p>
            <a:pPr marL="285750" lvl="0" indent="-285750" algn="l" rtl="0">
              <a:spcBef>
                <a:spcPts val="0"/>
              </a:spcBef>
              <a:spcAft>
                <a:spcPts val="0"/>
              </a:spcAft>
              <a:buFont typeface="Arial" panose="020B0604020202020204" pitchFamily="34" charset="0"/>
              <a:buChar char="•"/>
            </a:pPr>
            <a:r>
              <a:rPr lang="en-GB" sz="1600" dirty="0">
                <a:solidFill>
                  <a:schemeClr val="bg1"/>
                </a:solidFill>
              </a:rPr>
              <a:t>To understand what is meant by the term Artificial Intelligence (AI).</a:t>
            </a:r>
          </a:p>
          <a:p>
            <a:pPr marL="285750" lvl="0" indent="-285750" algn="l" rtl="0">
              <a:spcBef>
                <a:spcPts val="0"/>
              </a:spcBef>
              <a:spcAft>
                <a:spcPts val="0"/>
              </a:spcAft>
              <a:buFont typeface="Arial" panose="020B0604020202020204" pitchFamily="34" charset="0"/>
              <a:buChar char="•"/>
            </a:pPr>
            <a:r>
              <a:rPr lang="en-GB" sz="1600" dirty="0">
                <a:solidFill>
                  <a:schemeClr val="bg1"/>
                </a:solidFill>
              </a:rPr>
              <a:t>Be able to identify the risks of AI for children and young people. </a:t>
            </a:r>
          </a:p>
          <a:p>
            <a:pPr marL="285750" lvl="0" indent="-285750" algn="l" rtl="0">
              <a:spcBef>
                <a:spcPts val="0"/>
              </a:spcBef>
              <a:spcAft>
                <a:spcPts val="0"/>
              </a:spcAft>
              <a:buFont typeface="Arial" panose="020B0604020202020204" pitchFamily="34" charset="0"/>
              <a:buChar char="•"/>
            </a:pPr>
            <a:r>
              <a:rPr lang="en-GB" sz="1600" dirty="0">
                <a:solidFill>
                  <a:schemeClr val="bg1"/>
                </a:solidFill>
              </a:rPr>
              <a:t>To recognise the benefits of AI and why it is a growing phenomenon.</a:t>
            </a:r>
          </a:p>
          <a:p>
            <a:pPr marL="285750" lvl="0" indent="-285750" algn="l" rtl="0">
              <a:spcBef>
                <a:spcPts val="0"/>
              </a:spcBef>
              <a:spcAft>
                <a:spcPts val="0"/>
              </a:spcAft>
              <a:buFont typeface="Arial" panose="020B0604020202020204" pitchFamily="34" charset="0"/>
              <a:buChar char="•"/>
            </a:pPr>
            <a:r>
              <a:rPr lang="en-GB" sz="1600" dirty="0">
                <a:solidFill>
                  <a:schemeClr val="bg1"/>
                </a:solidFill>
              </a:rPr>
              <a:t>Consider recent news stories about AI and think </a:t>
            </a:r>
            <a:r>
              <a:rPr lang="en-GB" sz="1600" dirty="0" err="1">
                <a:solidFill>
                  <a:schemeClr val="bg1"/>
                </a:solidFill>
              </a:rPr>
              <a:t>aboutthe</a:t>
            </a:r>
            <a:r>
              <a:rPr lang="en-GB" sz="1600" dirty="0">
                <a:solidFill>
                  <a:schemeClr val="bg1"/>
                </a:solidFill>
              </a:rPr>
              <a:t> implications for children and young people.</a:t>
            </a:r>
          </a:p>
          <a:p>
            <a:pPr marL="0" lvl="0" indent="0" algn="l" rtl="0">
              <a:spcBef>
                <a:spcPts val="0"/>
              </a:spcBef>
              <a:spcAft>
                <a:spcPts val="0"/>
              </a:spcAft>
              <a:buNone/>
            </a:pPr>
            <a:endParaRPr dirty="0"/>
          </a:p>
        </p:txBody>
      </p:sp>
      <p:grpSp>
        <p:nvGrpSpPr>
          <p:cNvPr id="1291" name="Google Shape;1291;p37"/>
          <p:cNvGrpSpPr/>
          <p:nvPr/>
        </p:nvGrpSpPr>
        <p:grpSpPr>
          <a:xfrm>
            <a:off x="7429225" y="1024425"/>
            <a:ext cx="76825" cy="76800"/>
            <a:chOff x="3104875" y="1099400"/>
            <a:chExt cx="76825" cy="76800"/>
          </a:xfrm>
        </p:grpSpPr>
        <p:sp>
          <p:nvSpPr>
            <p:cNvPr id="1292" name="Google Shape;1292;p37"/>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7"/>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37"/>
          <p:cNvGrpSpPr/>
          <p:nvPr/>
        </p:nvGrpSpPr>
        <p:grpSpPr>
          <a:xfrm>
            <a:off x="1469800" y="605875"/>
            <a:ext cx="76825" cy="76800"/>
            <a:chOff x="3104875" y="1099400"/>
            <a:chExt cx="76825" cy="76800"/>
          </a:xfrm>
        </p:grpSpPr>
        <p:sp>
          <p:nvSpPr>
            <p:cNvPr id="1295" name="Google Shape;1295;p37"/>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7"/>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97" name="Google Shape;1297;p37"/>
          <p:cNvPicPr preferRelativeResize="0"/>
          <p:nvPr/>
        </p:nvPicPr>
        <p:blipFill rotWithShape="1">
          <a:blip r:embed="rId3">
            <a:alphaModFix/>
          </a:blip>
          <a:srcRect l="18647" t="7960" r="8852" b="8336"/>
          <a:stretch/>
        </p:blipFill>
        <p:spPr>
          <a:xfrm rot="-9296825">
            <a:off x="7261373" y="109212"/>
            <a:ext cx="1647828" cy="1070150"/>
          </a:xfrm>
          <a:prstGeom prst="rect">
            <a:avLst/>
          </a:prstGeom>
          <a:noFill/>
          <a:ln>
            <a:noFill/>
          </a:ln>
        </p:spPr>
      </p:pic>
      <p:pic>
        <p:nvPicPr>
          <p:cNvPr id="16" name="Google Shape;1302;p38">
            <a:extLst>
              <a:ext uri="{FF2B5EF4-FFF2-40B4-BE49-F238E27FC236}">
                <a16:creationId xmlns:a16="http://schemas.microsoft.com/office/drawing/2014/main" id="{7EDADD75-2DA3-F339-60F4-2290EF24E32A}"/>
              </a:ext>
            </a:extLst>
          </p:cNvPr>
          <p:cNvPicPr preferRelativeResize="0"/>
          <p:nvPr/>
        </p:nvPicPr>
        <p:blipFill rotWithShape="1">
          <a:blip r:embed="rId4">
            <a:alphaModFix/>
          </a:blip>
          <a:srcRect l="26806" t="7660" r="25401" b="5390"/>
          <a:stretch/>
        </p:blipFill>
        <p:spPr>
          <a:xfrm>
            <a:off x="-193327" y="3647323"/>
            <a:ext cx="1739952" cy="1780604"/>
          </a:xfrm>
          <a:prstGeom prst="rect">
            <a:avLst/>
          </a:prstGeom>
          <a:noFill/>
          <a:ln>
            <a:noFill/>
          </a:ln>
        </p:spPr>
      </p:pic>
      <p:pic>
        <p:nvPicPr>
          <p:cNvPr id="17" name="Google Shape;1307;p38">
            <a:extLst>
              <a:ext uri="{FF2B5EF4-FFF2-40B4-BE49-F238E27FC236}">
                <a16:creationId xmlns:a16="http://schemas.microsoft.com/office/drawing/2014/main" id="{5F406DFC-1FAB-BA69-0607-4CFBDB6C81DE}"/>
              </a:ext>
            </a:extLst>
          </p:cNvPr>
          <p:cNvPicPr preferRelativeResize="0"/>
          <p:nvPr/>
        </p:nvPicPr>
        <p:blipFill rotWithShape="1">
          <a:blip r:embed="rId3">
            <a:alphaModFix/>
          </a:blip>
          <a:srcRect l="18647" t="7960" r="8852" b="8336"/>
          <a:stretch/>
        </p:blipFill>
        <p:spPr>
          <a:xfrm rot="-1152297">
            <a:off x="1061378" y="4284948"/>
            <a:ext cx="1647827" cy="1070150"/>
          </a:xfrm>
          <a:prstGeom prst="rect">
            <a:avLst/>
          </a:prstGeom>
          <a:noFill/>
          <a:ln>
            <a:noFill/>
          </a:ln>
        </p:spPr>
      </p:pic>
      <p:grpSp>
        <p:nvGrpSpPr>
          <p:cNvPr id="18" name="Google Shape;1291;p37">
            <a:extLst>
              <a:ext uri="{FF2B5EF4-FFF2-40B4-BE49-F238E27FC236}">
                <a16:creationId xmlns:a16="http://schemas.microsoft.com/office/drawing/2014/main" id="{A7018D45-84A7-F462-46E9-3FC402D5FD66}"/>
              </a:ext>
            </a:extLst>
          </p:cNvPr>
          <p:cNvGrpSpPr/>
          <p:nvPr/>
        </p:nvGrpSpPr>
        <p:grpSpPr>
          <a:xfrm>
            <a:off x="8279364" y="3765737"/>
            <a:ext cx="76825" cy="76800"/>
            <a:chOff x="3104875" y="1099400"/>
            <a:chExt cx="76825" cy="76800"/>
          </a:xfrm>
        </p:grpSpPr>
        <p:sp>
          <p:nvSpPr>
            <p:cNvPr id="19" name="Google Shape;1292;p37">
              <a:extLst>
                <a:ext uri="{FF2B5EF4-FFF2-40B4-BE49-F238E27FC236}">
                  <a16:creationId xmlns:a16="http://schemas.microsoft.com/office/drawing/2014/main" id="{6139D81D-15F4-56FD-E30F-3BC237639BA1}"/>
                </a:ext>
              </a:extLst>
            </p:cNvPr>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93;p37">
              <a:extLst>
                <a:ext uri="{FF2B5EF4-FFF2-40B4-BE49-F238E27FC236}">
                  <a16:creationId xmlns:a16="http://schemas.microsoft.com/office/drawing/2014/main" id="{2A05DF4A-3970-2DF4-3DFD-EACCE8167D0D}"/>
                </a:ext>
              </a:extLst>
            </p:cNvPr>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1291;p37">
            <a:extLst>
              <a:ext uri="{FF2B5EF4-FFF2-40B4-BE49-F238E27FC236}">
                <a16:creationId xmlns:a16="http://schemas.microsoft.com/office/drawing/2014/main" id="{6F1EEB49-5D22-C9A5-8301-323B953B5AC8}"/>
              </a:ext>
            </a:extLst>
          </p:cNvPr>
          <p:cNvGrpSpPr/>
          <p:nvPr/>
        </p:nvGrpSpPr>
        <p:grpSpPr>
          <a:xfrm>
            <a:off x="1791418" y="4043701"/>
            <a:ext cx="76825" cy="76800"/>
            <a:chOff x="3104875" y="1099400"/>
            <a:chExt cx="76825" cy="76800"/>
          </a:xfrm>
        </p:grpSpPr>
        <p:sp>
          <p:nvSpPr>
            <p:cNvPr id="22" name="Google Shape;1292;p37">
              <a:extLst>
                <a:ext uri="{FF2B5EF4-FFF2-40B4-BE49-F238E27FC236}">
                  <a16:creationId xmlns:a16="http://schemas.microsoft.com/office/drawing/2014/main" id="{4EF2D5DC-7656-3011-9AC2-A10C038DB304}"/>
                </a:ext>
              </a:extLst>
            </p:cNvPr>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93;p37">
              <a:extLst>
                <a:ext uri="{FF2B5EF4-FFF2-40B4-BE49-F238E27FC236}">
                  <a16:creationId xmlns:a16="http://schemas.microsoft.com/office/drawing/2014/main" id="{5BBA7E11-1CA5-511A-3EF8-AD26E8FA67CE}"/>
                </a:ext>
              </a:extLst>
            </p:cNvPr>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Picture 6">
            <a:extLst>
              <a:ext uri="{FF2B5EF4-FFF2-40B4-BE49-F238E27FC236}">
                <a16:creationId xmlns:a16="http://schemas.microsoft.com/office/drawing/2014/main" id="{F172BA6C-EB23-6758-B7BE-0F0528BEB638}"/>
              </a:ext>
            </a:extLst>
          </p:cNvPr>
          <p:cNvPicPr>
            <a:picLocks noChangeAspect="1"/>
          </p:cNvPicPr>
          <p:nvPr/>
        </p:nvPicPr>
        <p:blipFill>
          <a:blip r:embed="rId5"/>
          <a:stretch>
            <a:fillRect/>
          </a:stretch>
        </p:blipFill>
        <p:spPr>
          <a:xfrm>
            <a:off x="955321" y="1"/>
            <a:ext cx="7233357" cy="5143499"/>
          </a:xfrm>
          <a:prstGeom prst="rect">
            <a:avLst/>
          </a:prstGeom>
        </p:spPr>
      </p:pic>
      <p:pic>
        <p:nvPicPr>
          <p:cNvPr id="2" name="Picture 1">
            <a:extLst>
              <a:ext uri="{FF2B5EF4-FFF2-40B4-BE49-F238E27FC236}">
                <a16:creationId xmlns:a16="http://schemas.microsoft.com/office/drawing/2014/main" id="{7D7153F4-50D4-A016-1635-FD5BF06C2645}"/>
              </a:ext>
            </a:extLst>
          </p:cNvPr>
          <p:cNvPicPr>
            <a:picLocks noChangeAspect="1"/>
          </p:cNvPicPr>
          <p:nvPr/>
        </p:nvPicPr>
        <p:blipFill>
          <a:blip r:embed="rId6"/>
          <a:stretch>
            <a:fillRect/>
          </a:stretch>
        </p:blipFill>
        <p:spPr>
          <a:xfrm>
            <a:off x="955321" y="437264"/>
            <a:ext cx="1390640" cy="1206338"/>
          </a:xfrm>
          <a:prstGeom prst="rect">
            <a:avLst/>
          </a:prstGeom>
        </p:spPr>
      </p:pic>
      <p:pic>
        <p:nvPicPr>
          <p:cNvPr id="3" name="Picture 2">
            <a:extLst>
              <a:ext uri="{FF2B5EF4-FFF2-40B4-BE49-F238E27FC236}">
                <a16:creationId xmlns:a16="http://schemas.microsoft.com/office/drawing/2014/main" id="{C2519A70-5854-AA90-E488-C6882F64071B}"/>
              </a:ext>
            </a:extLst>
          </p:cNvPr>
          <p:cNvPicPr>
            <a:picLocks noChangeAspect="1"/>
          </p:cNvPicPr>
          <p:nvPr/>
        </p:nvPicPr>
        <p:blipFill>
          <a:blip r:embed="rId7"/>
          <a:stretch>
            <a:fillRect/>
          </a:stretch>
        </p:blipFill>
        <p:spPr>
          <a:xfrm>
            <a:off x="3380123" y="448940"/>
            <a:ext cx="4808555" cy="1099997"/>
          </a:xfrm>
          <a:prstGeom prst="rect">
            <a:avLst/>
          </a:prstGeom>
        </p:spPr>
      </p:pic>
      <p:sp>
        <p:nvSpPr>
          <p:cNvPr id="4" name="TextBox 3">
            <a:extLst>
              <a:ext uri="{FF2B5EF4-FFF2-40B4-BE49-F238E27FC236}">
                <a16:creationId xmlns:a16="http://schemas.microsoft.com/office/drawing/2014/main" id="{A83F5098-DCF3-0240-0F9B-857CD2AF20F8}"/>
              </a:ext>
            </a:extLst>
          </p:cNvPr>
          <p:cNvSpPr txBox="1"/>
          <p:nvPr/>
        </p:nvSpPr>
        <p:spPr>
          <a:xfrm>
            <a:off x="93223" y="1539404"/>
            <a:ext cx="4966626" cy="3539430"/>
          </a:xfrm>
          <a:prstGeom prst="rect">
            <a:avLst/>
          </a:prstGeom>
          <a:solidFill>
            <a:schemeClr val="tx1"/>
          </a:solidFill>
        </p:spPr>
        <p:txBody>
          <a:bodyPr wrap="square">
            <a:spAutoFit/>
          </a:bodyPr>
          <a:lstStyle/>
          <a:p>
            <a:pPr algn="l" fontAlgn="base"/>
            <a:r>
              <a:rPr lang="en-GB" b="1" i="0" dirty="0">
                <a:solidFill>
                  <a:srgbClr val="141414"/>
                </a:solidFill>
                <a:effectLst/>
                <a:latin typeface="+mj-lt"/>
              </a:rPr>
              <a:t>Amid growing calls for schools to teach pupils about artificial intelligence (AI), BBC Young Reporters Theo and Ben have been looking at its risks and potential - and asked their classmates how they have used it to try to sharpen up their homework.</a:t>
            </a:r>
            <a:endParaRPr lang="en-GB" b="0" i="0" dirty="0">
              <a:solidFill>
                <a:srgbClr val="141414"/>
              </a:solidFill>
              <a:effectLst/>
              <a:latin typeface="+mj-lt"/>
            </a:endParaRPr>
          </a:p>
          <a:p>
            <a:pPr algn="l" fontAlgn="base"/>
            <a:r>
              <a:rPr lang="en-GB" b="0" i="0" dirty="0">
                <a:solidFill>
                  <a:srgbClr val="141414"/>
                </a:solidFill>
                <a:effectLst/>
                <a:latin typeface="+mj-lt"/>
              </a:rPr>
              <a:t>We asked our form groups to fill out an anonymous survey. A total of 31 out of 33 had used AI in schoolwork, and 27 thought it should be taught in schools.</a:t>
            </a:r>
          </a:p>
          <a:p>
            <a:pPr algn="l" fontAlgn="base"/>
            <a:r>
              <a:rPr lang="en-GB" b="0" i="0" dirty="0">
                <a:solidFill>
                  <a:srgbClr val="141414"/>
                </a:solidFill>
                <a:effectLst/>
                <a:latin typeface="+mj-lt"/>
              </a:rPr>
              <a:t>In interviews, most of our friends and classmates had used ChatGPT, an online tool that can answer questions in human-like language. They said it helped them come up with ideas, research, and things like structuring and phrasing.</a:t>
            </a:r>
          </a:p>
          <a:p>
            <a:pPr algn="l" fontAlgn="base"/>
            <a:r>
              <a:rPr lang="en-GB" b="0" i="0" dirty="0">
                <a:solidFill>
                  <a:srgbClr val="141414"/>
                </a:solidFill>
                <a:effectLst/>
                <a:latin typeface="+mj-lt"/>
              </a:rPr>
              <a:t>Some, though, confessed to using it to cheat.</a:t>
            </a:r>
          </a:p>
          <a:p>
            <a:pPr algn="l" fontAlgn="base"/>
            <a:r>
              <a:rPr lang="en-GB" b="0" i="0" dirty="0">
                <a:solidFill>
                  <a:srgbClr val="141414"/>
                </a:solidFill>
                <a:effectLst/>
                <a:latin typeface="+mj-lt"/>
              </a:rPr>
              <a:t>It did not always go to plan. One person said ChatGPT gave them the wrong dates for a history essay, and another said it got "90% of the answers wrong" in a physics assignment.</a:t>
            </a:r>
          </a:p>
        </p:txBody>
      </p:sp>
      <p:pic>
        <p:nvPicPr>
          <p:cNvPr id="5" name="Picture 2" descr="Ben interviewing his form group">
            <a:extLst>
              <a:ext uri="{FF2B5EF4-FFF2-40B4-BE49-F238E27FC236}">
                <a16:creationId xmlns:a16="http://schemas.microsoft.com/office/drawing/2014/main" id="{766E8604-051A-C920-E44E-3B4527C1E0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1261" y="991137"/>
            <a:ext cx="3579515" cy="2013477"/>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Oval 5">
            <a:extLst>
              <a:ext uri="{FF2B5EF4-FFF2-40B4-BE49-F238E27FC236}">
                <a16:creationId xmlns:a16="http://schemas.microsoft.com/office/drawing/2014/main" id="{6386173C-D9C6-1A88-3F7D-D7BD7803F31A}"/>
              </a:ext>
            </a:extLst>
          </p:cNvPr>
          <p:cNvSpPr/>
          <p:nvPr/>
        </p:nvSpPr>
        <p:spPr>
          <a:xfrm>
            <a:off x="5471261" y="2658387"/>
            <a:ext cx="3658124" cy="2202958"/>
          </a:xfrm>
          <a:prstGeom prst="wedgeEllipseCallout">
            <a:avLst>
              <a:gd name="adj1" fmla="val -36732"/>
              <a:gd name="adj2" fmla="val 59664"/>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58750" indent="0" algn="l" fontAlgn="base">
              <a:buNone/>
            </a:pPr>
            <a:r>
              <a:rPr lang="en-GB" b="0" i="0" dirty="0">
                <a:solidFill>
                  <a:srgbClr val="141414"/>
                </a:solidFill>
                <a:effectLst/>
                <a:latin typeface="ReithSans"/>
              </a:rPr>
              <a:t>"But to help you with your schoolwork, I don't see an issue - as long as you've got that critical eye and you double check what it's coming back with" </a:t>
            </a:r>
            <a:r>
              <a:rPr lang="en-GB" sz="1100" b="0" i="1" dirty="0">
                <a:solidFill>
                  <a:srgbClr val="141414"/>
                </a:solidFill>
                <a:effectLst/>
                <a:latin typeface="ReithSans"/>
              </a:rPr>
              <a:t>Computer science teacher</a:t>
            </a:r>
            <a:endParaRPr lang="en-GB" b="0" i="1" dirty="0">
              <a:solidFill>
                <a:srgbClr val="141414"/>
              </a:solidFill>
              <a:effectLst/>
              <a:latin typeface="ReithSans"/>
            </a:endParaRPr>
          </a:p>
        </p:txBody>
      </p:sp>
    </p:spTree>
    <p:extLst>
      <p:ext uri="{BB962C8B-B14F-4D97-AF65-F5344CB8AC3E}">
        <p14:creationId xmlns:p14="http://schemas.microsoft.com/office/powerpoint/2010/main" val="232110956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01"/>
        <p:cNvGrpSpPr/>
        <p:nvPr/>
      </p:nvGrpSpPr>
      <p:grpSpPr>
        <a:xfrm>
          <a:off x="0" y="0"/>
          <a:ext cx="0" cy="0"/>
          <a:chOff x="0" y="0"/>
          <a:chExt cx="0" cy="0"/>
        </a:xfrm>
      </p:grpSpPr>
      <p:sp>
        <p:nvSpPr>
          <p:cNvPr id="1304" name="Google Shape;1304;p38"/>
          <p:cNvSpPr txBox="1">
            <a:spLocks noGrp="1"/>
          </p:cNvSpPr>
          <p:nvPr>
            <p:ph type="subTitle" idx="1"/>
          </p:nvPr>
        </p:nvSpPr>
        <p:spPr>
          <a:xfrm>
            <a:off x="4870450" y="3357165"/>
            <a:ext cx="4294800" cy="205981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sz="1800" dirty="0"/>
          </a:p>
        </p:txBody>
      </p:sp>
      <p:pic>
        <p:nvPicPr>
          <p:cNvPr id="1305" name="Google Shape;1305;p38"/>
          <p:cNvPicPr preferRelativeResize="0"/>
          <p:nvPr/>
        </p:nvPicPr>
        <p:blipFill rotWithShape="1">
          <a:blip r:embed="rId3">
            <a:alphaModFix/>
          </a:blip>
          <a:srcRect l="25537" t="7152" r="23467" b="5838"/>
          <a:stretch/>
        </p:blipFill>
        <p:spPr>
          <a:xfrm>
            <a:off x="1491599" y="333475"/>
            <a:ext cx="1920000" cy="1842726"/>
          </a:xfrm>
          <a:prstGeom prst="rect">
            <a:avLst/>
          </a:prstGeom>
          <a:noFill/>
          <a:ln>
            <a:noFill/>
          </a:ln>
        </p:spPr>
      </p:pic>
      <p:pic>
        <p:nvPicPr>
          <p:cNvPr id="1306" name="Google Shape;1306;p38"/>
          <p:cNvPicPr preferRelativeResize="0"/>
          <p:nvPr/>
        </p:nvPicPr>
        <p:blipFill rotWithShape="1">
          <a:blip r:embed="rId4">
            <a:alphaModFix/>
          </a:blip>
          <a:srcRect l="22009" r="18455"/>
          <a:stretch/>
        </p:blipFill>
        <p:spPr>
          <a:xfrm rot="-1020103">
            <a:off x="5083338" y="473539"/>
            <a:ext cx="652201" cy="616226"/>
          </a:xfrm>
          <a:prstGeom prst="rect">
            <a:avLst/>
          </a:prstGeom>
          <a:noFill/>
          <a:ln>
            <a:noFill/>
          </a:ln>
        </p:spPr>
      </p:pic>
      <p:pic>
        <p:nvPicPr>
          <p:cNvPr id="1308" name="Google Shape;1308;p38"/>
          <p:cNvPicPr preferRelativeResize="0"/>
          <p:nvPr/>
        </p:nvPicPr>
        <p:blipFill rotWithShape="1">
          <a:blip r:embed="rId5">
            <a:alphaModFix/>
          </a:blip>
          <a:srcRect l="15236" r="10474"/>
          <a:stretch/>
        </p:blipFill>
        <p:spPr>
          <a:xfrm rot="1220421">
            <a:off x="1665699" y="2919147"/>
            <a:ext cx="1552575" cy="1390851"/>
          </a:xfrm>
          <a:prstGeom prst="rect">
            <a:avLst/>
          </a:prstGeom>
          <a:noFill/>
          <a:ln>
            <a:noFill/>
          </a:ln>
        </p:spPr>
      </p:pic>
      <p:pic>
        <p:nvPicPr>
          <p:cNvPr id="1309" name="Google Shape;1309;p38"/>
          <p:cNvPicPr preferRelativeResize="0"/>
          <p:nvPr/>
        </p:nvPicPr>
        <p:blipFill rotWithShape="1">
          <a:blip r:embed="rId4">
            <a:alphaModFix/>
          </a:blip>
          <a:srcRect l="22009" r="18455"/>
          <a:stretch/>
        </p:blipFill>
        <p:spPr>
          <a:xfrm rot="3321565">
            <a:off x="3843063" y="3766862"/>
            <a:ext cx="652200" cy="616227"/>
          </a:xfrm>
          <a:prstGeom prst="rect">
            <a:avLst/>
          </a:prstGeom>
          <a:noFill/>
          <a:ln>
            <a:noFill/>
          </a:ln>
        </p:spPr>
      </p:pic>
      <p:grpSp>
        <p:nvGrpSpPr>
          <p:cNvPr id="1310" name="Google Shape;1310;p38"/>
          <p:cNvGrpSpPr/>
          <p:nvPr/>
        </p:nvGrpSpPr>
        <p:grpSpPr>
          <a:xfrm>
            <a:off x="1003700" y="2099400"/>
            <a:ext cx="76825" cy="76800"/>
            <a:chOff x="3104875" y="1099400"/>
            <a:chExt cx="76825" cy="76800"/>
          </a:xfrm>
        </p:grpSpPr>
        <p:sp>
          <p:nvSpPr>
            <p:cNvPr id="1311" name="Google Shape;1311;p38"/>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8"/>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3" name="Google Shape;1313;p38"/>
          <p:cNvGrpSpPr/>
          <p:nvPr/>
        </p:nvGrpSpPr>
        <p:grpSpPr>
          <a:xfrm>
            <a:off x="3765550" y="1029325"/>
            <a:ext cx="76825" cy="76800"/>
            <a:chOff x="3104875" y="1099400"/>
            <a:chExt cx="76825" cy="76800"/>
          </a:xfrm>
        </p:grpSpPr>
        <p:sp>
          <p:nvSpPr>
            <p:cNvPr id="1314" name="Google Shape;1314;p38"/>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8"/>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6" name="Google Shape;1316;p38"/>
          <p:cNvGrpSpPr/>
          <p:nvPr/>
        </p:nvGrpSpPr>
        <p:grpSpPr>
          <a:xfrm>
            <a:off x="4870450" y="4197150"/>
            <a:ext cx="76825" cy="76800"/>
            <a:chOff x="3104875" y="1099400"/>
            <a:chExt cx="76825" cy="76800"/>
          </a:xfrm>
        </p:grpSpPr>
        <p:sp>
          <p:nvSpPr>
            <p:cNvPr id="1317" name="Google Shape;1317;p38"/>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8"/>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675EB85F-B4AA-F63D-CA58-E11DBC5B50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3000" y="0"/>
            <a:ext cx="6858000" cy="5143500"/>
          </a:xfrm>
          <a:prstGeom prst="rect">
            <a:avLst/>
          </a:prstGeom>
        </p:spPr>
      </p:pic>
      <p:sp>
        <p:nvSpPr>
          <p:cNvPr id="4" name="TextBox 3">
            <a:extLst>
              <a:ext uri="{FF2B5EF4-FFF2-40B4-BE49-F238E27FC236}">
                <a16:creationId xmlns:a16="http://schemas.microsoft.com/office/drawing/2014/main" id="{C3843D73-CB4D-AD85-29AE-D2EF3D9E145C}"/>
              </a:ext>
            </a:extLst>
          </p:cNvPr>
          <p:cNvSpPr txBox="1"/>
          <p:nvPr/>
        </p:nvSpPr>
        <p:spPr>
          <a:xfrm>
            <a:off x="2286000" y="997280"/>
            <a:ext cx="4572000" cy="584775"/>
          </a:xfrm>
          <a:prstGeom prst="rect">
            <a:avLst/>
          </a:prstGeom>
          <a:noFill/>
        </p:spPr>
        <p:txBody>
          <a:bodyPr wrap="square">
            <a:spAutoFit/>
          </a:bodyPr>
          <a:lstStyle/>
          <a:p>
            <a:pPr algn="ctr"/>
            <a:r>
              <a:rPr lang="en-GB" sz="3200" b="1" dirty="0"/>
              <a:t>Resources</a:t>
            </a:r>
          </a:p>
        </p:txBody>
      </p:sp>
      <p:sp>
        <p:nvSpPr>
          <p:cNvPr id="11" name="TextBox 10">
            <a:extLst>
              <a:ext uri="{FF2B5EF4-FFF2-40B4-BE49-F238E27FC236}">
                <a16:creationId xmlns:a16="http://schemas.microsoft.com/office/drawing/2014/main" id="{3A97A01A-6578-FC86-435F-0C3030D37043}"/>
              </a:ext>
            </a:extLst>
          </p:cNvPr>
          <p:cNvSpPr txBox="1"/>
          <p:nvPr/>
        </p:nvSpPr>
        <p:spPr>
          <a:xfrm>
            <a:off x="1796143" y="1655831"/>
            <a:ext cx="5551714" cy="2800767"/>
          </a:xfrm>
          <a:prstGeom prst="rect">
            <a:avLst/>
          </a:prstGeom>
          <a:noFill/>
        </p:spPr>
        <p:txBody>
          <a:bodyPr wrap="square">
            <a:spAutoFit/>
          </a:bodyPr>
          <a:lstStyle/>
          <a:p>
            <a:r>
              <a:rPr lang="en-GB" sz="1600" dirty="0">
                <a:solidFill>
                  <a:schemeClr val="bg1"/>
                </a:solidFill>
                <a:hlinkClick r:id="rId7">
                  <a:extLst>
                    <a:ext uri="{A12FA001-AC4F-418D-AE19-62706E023703}">
                      <ahyp:hlinkClr xmlns:ahyp="http://schemas.microsoft.com/office/drawing/2018/hyperlinkcolor" val="tx"/>
                    </a:ext>
                  </a:extLst>
                </a:hlinkClick>
              </a:rPr>
              <a:t>A guide to artificial intelligence (AI) for parents | Internet Matters</a:t>
            </a:r>
            <a:endParaRPr lang="en-GB" sz="1600" dirty="0">
              <a:solidFill>
                <a:schemeClr val="bg1"/>
              </a:solidFill>
            </a:endParaRPr>
          </a:p>
          <a:p>
            <a:r>
              <a:rPr lang="en-GB" sz="1600" dirty="0">
                <a:solidFill>
                  <a:schemeClr val="bg1"/>
                </a:solidFill>
              </a:rPr>
              <a:t>www.internetmatters.org/resources/parent-guide-to-artificial-intelligence-ai-tools/</a:t>
            </a:r>
          </a:p>
          <a:p>
            <a:endParaRPr lang="en-GB" sz="1600" dirty="0">
              <a:solidFill>
                <a:schemeClr val="bg1"/>
              </a:solidFill>
            </a:endParaRPr>
          </a:p>
          <a:p>
            <a:r>
              <a:rPr lang="en-GB" sz="1600" dirty="0">
                <a:solidFill>
                  <a:schemeClr val="bg1"/>
                </a:solidFill>
                <a:hlinkClick r:id="rId8">
                  <a:extLst>
                    <a:ext uri="{A12FA001-AC4F-418D-AE19-62706E023703}">
                      <ahyp:hlinkClr xmlns:ahyp="http://schemas.microsoft.com/office/drawing/2018/hyperlinkcolor" val="tx"/>
                    </a:ext>
                  </a:extLst>
                </a:hlinkClick>
              </a:rPr>
              <a:t>AI Initiative | Common Sense Media</a:t>
            </a:r>
            <a:endParaRPr lang="en-GB" sz="1600" dirty="0">
              <a:solidFill>
                <a:schemeClr val="bg1"/>
              </a:solidFill>
            </a:endParaRPr>
          </a:p>
          <a:p>
            <a:r>
              <a:rPr lang="en-GB" sz="1600" dirty="0">
                <a:solidFill>
                  <a:schemeClr val="bg1"/>
                </a:solidFill>
              </a:rPr>
              <a:t>www.commonsensemedia.org/ai</a:t>
            </a:r>
          </a:p>
          <a:p>
            <a:endParaRPr lang="en-GB" sz="1600" dirty="0">
              <a:solidFill>
                <a:schemeClr val="bg1"/>
              </a:solidFill>
            </a:endParaRPr>
          </a:p>
          <a:p>
            <a:r>
              <a:rPr lang="en-GB" sz="1600" dirty="0">
                <a:solidFill>
                  <a:schemeClr val="bg1"/>
                </a:solidFill>
                <a:hlinkClick r:id="rId9">
                  <a:extLst>
                    <a:ext uri="{A12FA001-AC4F-418D-AE19-62706E023703}">
                      <ahyp:hlinkClr xmlns:ahyp="http://schemas.microsoft.com/office/drawing/2018/hyperlinkcolor" val="tx"/>
                    </a:ext>
                  </a:extLst>
                </a:hlinkClick>
              </a:rPr>
              <a:t>Homepage - UK Safer Internet Centre</a:t>
            </a:r>
            <a:endParaRPr lang="en-GB" sz="1600" dirty="0">
              <a:solidFill>
                <a:schemeClr val="bg1"/>
              </a:solidFill>
            </a:endParaRPr>
          </a:p>
          <a:p>
            <a:r>
              <a:rPr lang="en-GB" sz="1600" dirty="0">
                <a:solidFill>
                  <a:schemeClr val="bg1"/>
                </a:solidFill>
              </a:rPr>
              <a:t>www.saferinternet.org.uk</a:t>
            </a:r>
          </a:p>
          <a:p>
            <a:pPr marL="0" lvl="0" indent="0" algn="l" rtl="0">
              <a:spcBef>
                <a:spcPts val="0"/>
              </a:spcBef>
              <a:spcAft>
                <a:spcPts val="0"/>
              </a:spcAft>
              <a:buNone/>
            </a:pPr>
            <a:endParaRPr lang="en-GB" sz="1600" dirty="0"/>
          </a:p>
        </p:txBody>
      </p:sp>
    </p:spTree>
    <p:extLst>
      <p:ext uri="{BB962C8B-B14F-4D97-AF65-F5344CB8AC3E}">
        <p14:creationId xmlns:p14="http://schemas.microsoft.com/office/powerpoint/2010/main" val="226809681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1"/>
        <p:cNvGrpSpPr/>
        <p:nvPr/>
      </p:nvGrpSpPr>
      <p:grpSpPr>
        <a:xfrm>
          <a:off x="0" y="0"/>
          <a:ext cx="0" cy="0"/>
          <a:chOff x="0" y="0"/>
          <a:chExt cx="0" cy="0"/>
        </a:xfrm>
      </p:grpSpPr>
      <p:sp>
        <p:nvSpPr>
          <p:cNvPr id="1304" name="Google Shape;1304;p38"/>
          <p:cNvSpPr txBox="1">
            <a:spLocks noGrp="1"/>
          </p:cNvSpPr>
          <p:nvPr>
            <p:ph type="subTitle" idx="1"/>
          </p:nvPr>
        </p:nvSpPr>
        <p:spPr>
          <a:xfrm>
            <a:off x="4870450" y="3357165"/>
            <a:ext cx="4294800" cy="205981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sz="1800" dirty="0"/>
          </a:p>
        </p:txBody>
      </p:sp>
      <p:pic>
        <p:nvPicPr>
          <p:cNvPr id="1305" name="Google Shape;1305;p38"/>
          <p:cNvPicPr preferRelativeResize="0"/>
          <p:nvPr/>
        </p:nvPicPr>
        <p:blipFill rotWithShape="1">
          <a:blip r:embed="rId3">
            <a:alphaModFix/>
          </a:blip>
          <a:srcRect l="25537" t="7152" r="23467" b="5838"/>
          <a:stretch/>
        </p:blipFill>
        <p:spPr>
          <a:xfrm>
            <a:off x="1491599" y="333475"/>
            <a:ext cx="1920000" cy="1842726"/>
          </a:xfrm>
          <a:prstGeom prst="rect">
            <a:avLst/>
          </a:prstGeom>
          <a:noFill/>
          <a:ln>
            <a:noFill/>
          </a:ln>
        </p:spPr>
      </p:pic>
      <p:pic>
        <p:nvPicPr>
          <p:cNvPr id="1306" name="Google Shape;1306;p38"/>
          <p:cNvPicPr preferRelativeResize="0"/>
          <p:nvPr/>
        </p:nvPicPr>
        <p:blipFill rotWithShape="1">
          <a:blip r:embed="rId4">
            <a:alphaModFix/>
          </a:blip>
          <a:srcRect l="22009" r="18455"/>
          <a:stretch/>
        </p:blipFill>
        <p:spPr>
          <a:xfrm rot="-1020103">
            <a:off x="5083338" y="473539"/>
            <a:ext cx="652201" cy="616226"/>
          </a:xfrm>
          <a:prstGeom prst="rect">
            <a:avLst/>
          </a:prstGeom>
          <a:noFill/>
          <a:ln>
            <a:noFill/>
          </a:ln>
        </p:spPr>
      </p:pic>
      <p:pic>
        <p:nvPicPr>
          <p:cNvPr id="1308" name="Google Shape;1308;p38"/>
          <p:cNvPicPr preferRelativeResize="0"/>
          <p:nvPr/>
        </p:nvPicPr>
        <p:blipFill rotWithShape="1">
          <a:blip r:embed="rId5">
            <a:alphaModFix/>
          </a:blip>
          <a:srcRect l="15236" r="10474"/>
          <a:stretch/>
        </p:blipFill>
        <p:spPr>
          <a:xfrm rot="1220421">
            <a:off x="1665699" y="2919147"/>
            <a:ext cx="1552575" cy="1390851"/>
          </a:xfrm>
          <a:prstGeom prst="rect">
            <a:avLst/>
          </a:prstGeom>
          <a:noFill/>
          <a:ln>
            <a:noFill/>
          </a:ln>
        </p:spPr>
      </p:pic>
      <p:pic>
        <p:nvPicPr>
          <p:cNvPr id="1309" name="Google Shape;1309;p38"/>
          <p:cNvPicPr preferRelativeResize="0"/>
          <p:nvPr/>
        </p:nvPicPr>
        <p:blipFill rotWithShape="1">
          <a:blip r:embed="rId4">
            <a:alphaModFix/>
          </a:blip>
          <a:srcRect l="22009" r="18455"/>
          <a:stretch/>
        </p:blipFill>
        <p:spPr>
          <a:xfrm rot="3321565">
            <a:off x="3843063" y="3766862"/>
            <a:ext cx="652200" cy="616227"/>
          </a:xfrm>
          <a:prstGeom prst="rect">
            <a:avLst/>
          </a:prstGeom>
          <a:noFill/>
          <a:ln>
            <a:noFill/>
          </a:ln>
        </p:spPr>
      </p:pic>
      <p:grpSp>
        <p:nvGrpSpPr>
          <p:cNvPr id="1313" name="Google Shape;1313;p38"/>
          <p:cNvGrpSpPr/>
          <p:nvPr/>
        </p:nvGrpSpPr>
        <p:grpSpPr>
          <a:xfrm>
            <a:off x="3765550" y="1029325"/>
            <a:ext cx="76825" cy="76800"/>
            <a:chOff x="3104875" y="1099400"/>
            <a:chExt cx="76825" cy="76800"/>
          </a:xfrm>
        </p:grpSpPr>
        <p:sp>
          <p:nvSpPr>
            <p:cNvPr id="1314" name="Google Shape;1314;p38"/>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8"/>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6" name="Google Shape;1316;p38"/>
          <p:cNvGrpSpPr/>
          <p:nvPr/>
        </p:nvGrpSpPr>
        <p:grpSpPr>
          <a:xfrm>
            <a:off x="4870450" y="4197150"/>
            <a:ext cx="76825" cy="76800"/>
            <a:chOff x="3104875" y="1099400"/>
            <a:chExt cx="76825" cy="76800"/>
          </a:xfrm>
        </p:grpSpPr>
        <p:sp>
          <p:nvSpPr>
            <p:cNvPr id="1317" name="Google Shape;1317;p38"/>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8"/>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675EB85F-B4AA-F63D-CA58-E11DBC5B50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3000" y="4688"/>
            <a:ext cx="6858000" cy="5143500"/>
          </a:xfrm>
          <a:prstGeom prst="rect">
            <a:avLst/>
          </a:prstGeom>
        </p:spPr>
      </p:pic>
      <p:sp>
        <p:nvSpPr>
          <p:cNvPr id="4" name="TextBox 3">
            <a:extLst>
              <a:ext uri="{FF2B5EF4-FFF2-40B4-BE49-F238E27FC236}">
                <a16:creationId xmlns:a16="http://schemas.microsoft.com/office/drawing/2014/main" id="{C3843D73-CB4D-AD85-29AE-D2EF3D9E145C}"/>
              </a:ext>
            </a:extLst>
          </p:cNvPr>
          <p:cNvSpPr txBox="1"/>
          <p:nvPr/>
        </p:nvSpPr>
        <p:spPr>
          <a:xfrm>
            <a:off x="2385104" y="1294269"/>
            <a:ext cx="4572000" cy="584775"/>
          </a:xfrm>
          <a:prstGeom prst="rect">
            <a:avLst/>
          </a:prstGeom>
          <a:noFill/>
        </p:spPr>
        <p:txBody>
          <a:bodyPr wrap="square">
            <a:spAutoFit/>
          </a:bodyPr>
          <a:lstStyle/>
          <a:p>
            <a:pPr algn="ctr"/>
            <a:r>
              <a:rPr lang="en-GB" sz="3200" b="1" dirty="0"/>
              <a:t>Session Aim</a:t>
            </a:r>
          </a:p>
        </p:txBody>
      </p:sp>
      <p:sp>
        <p:nvSpPr>
          <p:cNvPr id="11" name="TextBox 10">
            <a:extLst>
              <a:ext uri="{FF2B5EF4-FFF2-40B4-BE49-F238E27FC236}">
                <a16:creationId xmlns:a16="http://schemas.microsoft.com/office/drawing/2014/main" id="{3A97A01A-6578-FC86-435F-0C3030D37043}"/>
              </a:ext>
            </a:extLst>
          </p:cNvPr>
          <p:cNvSpPr txBox="1"/>
          <p:nvPr/>
        </p:nvSpPr>
        <p:spPr>
          <a:xfrm>
            <a:off x="2116786" y="2119415"/>
            <a:ext cx="5551714" cy="830997"/>
          </a:xfrm>
          <a:prstGeom prst="rect">
            <a:avLst/>
          </a:prstGeom>
          <a:noFill/>
        </p:spPr>
        <p:txBody>
          <a:bodyPr wrap="square">
            <a:spAutoFit/>
          </a:bodyPr>
          <a:lstStyle/>
          <a:p>
            <a:pPr marL="0" lvl="0" indent="0" algn="l" rtl="0">
              <a:spcBef>
                <a:spcPts val="0"/>
              </a:spcBef>
              <a:spcAft>
                <a:spcPts val="0"/>
              </a:spcAft>
              <a:buNone/>
            </a:pPr>
            <a:r>
              <a:rPr lang="en-GB" sz="1600" dirty="0"/>
              <a:t>To gain an understanding of Artificial Intelligence (AI) and understand its implications for Safeguarding children and young people. </a:t>
            </a: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4"/>
        <p:cNvGrpSpPr/>
        <p:nvPr/>
      </p:nvGrpSpPr>
      <p:grpSpPr>
        <a:xfrm>
          <a:off x="0" y="0"/>
          <a:ext cx="0" cy="0"/>
          <a:chOff x="0" y="0"/>
          <a:chExt cx="0" cy="0"/>
        </a:xfrm>
      </p:grpSpPr>
      <p:sp>
        <p:nvSpPr>
          <p:cNvPr id="1276" name="Google Shape;1276;p37"/>
          <p:cNvSpPr txBox="1">
            <a:spLocks noGrp="1"/>
          </p:cNvSpPr>
          <p:nvPr>
            <p:ph type="subTitle" idx="1"/>
          </p:nvPr>
        </p:nvSpPr>
        <p:spPr>
          <a:xfrm>
            <a:off x="1221698" y="1660825"/>
            <a:ext cx="7057666" cy="2266739"/>
          </a:xfrm>
          <a:prstGeom prst="rect">
            <a:avLst/>
          </a:prstGeom>
        </p:spPr>
        <p:txBody>
          <a:bodyPr spcFirstLastPara="1" wrap="square" lIns="91425" tIns="91425" rIns="91425" bIns="91425" anchor="ctr" anchorCtr="0">
            <a:noAutofit/>
          </a:bodyPr>
          <a:lstStyle/>
          <a:p>
            <a:pPr marL="285750" lvl="0" indent="-285750" algn="l" rtl="0">
              <a:spcBef>
                <a:spcPts val="0"/>
              </a:spcBef>
              <a:spcAft>
                <a:spcPts val="0"/>
              </a:spcAft>
              <a:buFont typeface="Arial" panose="020B0604020202020204" pitchFamily="34" charset="0"/>
              <a:buChar char="•"/>
            </a:pPr>
            <a:r>
              <a:rPr lang="en-GB" sz="1600" dirty="0">
                <a:solidFill>
                  <a:schemeClr val="bg1"/>
                </a:solidFill>
              </a:rPr>
              <a:t>To understand what is meant by the term Artificial Intelligence (AI).</a:t>
            </a:r>
          </a:p>
          <a:p>
            <a:pPr marL="285750" lvl="0" indent="-285750" algn="l" rtl="0">
              <a:spcBef>
                <a:spcPts val="0"/>
              </a:spcBef>
              <a:spcAft>
                <a:spcPts val="0"/>
              </a:spcAft>
              <a:buFont typeface="Arial" panose="020B0604020202020204" pitchFamily="34" charset="0"/>
              <a:buChar char="•"/>
            </a:pPr>
            <a:r>
              <a:rPr lang="en-GB" sz="1600" dirty="0">
                <a:solidFill>
                  <a:schemeClr val="bg1"/>
                </a:solidFill>
              </a:rPr>
              <a:t>Be able to identify the risks of AI for children and young people. </a:t>
            </a:r>
          </a:p>
          <a:p>
            <a:pPr marL="285750" lvl="0" indent="-285750" algn="l" rtl="0">
              <a:spcBef>
                <a:spcPts val="0"/>
              </a:spcBef>
              <a:spcAft>
                <a:spcPts val="0"/>
              </a:spcAft>
              <a:buFont typeface="Arial" panose="020B0604020202020204" pitchFamily="34" charset="0"/>
              <a:buChar char="•"/>
            </a:pPr>
            <a:r>
              <a:rPr lang="en-GB" sz="1600" dirty="0">
                <a:solidFill>
                  <a:schemeClr val="bg1"/>
                </a:solidFill>
              </a:rPr>
              <a:t>To recognise the benefits of AI and why it is a growing phenomenon.</a:t>
            </a:r>
          </a:p>
          <a:p>
            <a:pPr marL="285750" lvl="0" indent="-285750" algn="l" rtl="0">
              <a:spcBef>
                <a:spcPts val="0"/>
              </a:spcBef>
              <a:spcAft>
                <a:spcPts val="0"/>
              </a:spcAft>
              <a:buFont typeface="Arial" panose="020B0604020202020204" pitchFamily="34" charset="0"/>
              <a:buChar char="•"/>
            </a:pPr>
            <a:r>
              <a:rPr lang="en-GB" sz="1600" dirty="0">
                <a:solidFill>
                  <a:schemeClr val="bg1"/>
                </a:solidFill>
              </a:rPr>
              <a:t>Consider recent news stories about AI and think </a:t>
            </a:r>
            <a:r>
              <a:rPr lang="en-GB" sz="1600" dirty="0" err="1">
                <a:solidFill>
                  <a:schemeClr val="bg1"/>
                </a:solidFill>
              </a:rPr>
              <a:t>aboutthe</a:t>
            </a:r>
            <a:r>
              <a:rPr lang="en-GB" sz="1600" dirty="0">
                <a:solidFill>
                  <a:schemeClr val="bg1"/>
                </a:solidFill>
              </a:rPr>
              <a:t> implications for children and young people.</a:t>
            </a:r>
          </a:p>
          <a:p>
            <a:pPr marL="0" lvl="0" indent="0" algn="l" rtl="0">
              <a:spcBef>
                <a:spcPts val="0"/>
              </a:spcBef>
              <a:spcAft>
                <a:spcPts val="0"/>
              </a:spcAft>
              <a:buNone/>
            </a:pPr>
            <a:endParaRPr dirty="0"/>
          </a:p>
        </p:txBody>
      </p:sp>
      <p:grpSp>
        <p:nvGrpSpPr>
          <p:cNvPr id="1291" name="Google Shape;1291;p37"/>
          <p:cNvGrpSpPr/>
          <p:nvPr/>
        </p:nvGrpSpPr>
        <p:grpSpPr>
          <a:xfrm>
            <a:off x="7429225" y="1024425"/>
            <a:ext cx="76825" cy="76800"/>
            <a:chOff x="3104875" y="1099400"/>
            <a:chExt cx="76825" cy="76800"/>
          </a:xfrm>
        </p:grpSpPr>
        <p:sp>
          <p:nvSpPr>
            <p:cNvPr id="1292" name="Google Shape;1292;p37"/>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7"/>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37"/>
          <p:cNvGrpSpPr/>
          <p:nvPr/>
        </p:nvGrpSpPr>
        <p:grpSpPr>
          <a:xfrm>
            <a:off x="1469800" y="605875"/>
            <a:ext cx="76825" cy="76800"/>
            <a:chOff x="3104875" y="1099400"/>
            <a:chExt cx="76825" cy="76800"/>
          </a:xfrm>
        </p:grpSpPr>
        <p:sp>
          <p:nvSpPr>
            <p:cNvPr id="1295" name="Google Shape;1295;p37"/>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7"/>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97" name="Google Shape;1297;p37"/>
          <p:cNvPicPr preferRelativeResize="0"/>
          <p:nvPr/>
        </p:nvPicPr>
        <p:blipFill rotWithShape="1">
          <a:blip r:embed="rId3">
            <a:alphaModFix/>
          </a:blip>
          <a:srcRect l="18647" t="7960" r="8852" b="8336"/>
          <a:stretch/>
        </p:blipFill>
        <p:spPr>
          <a:xfrm rot="-9296825">
            <a:off x="7261373" y="109212"/>
            <a:ext cx="1647828" cy="1070150"/>
          </a:xfrm>
          <a:prstGeom prst="rect">
            <a:avLst/>
          </a:prstGeom>
          <a:noFill/>
          <a:ln>
            <a:noFill/>
          </a:ln>
        </p:spPr>
      </p:pic>
      <p:pic>
        <p:nvPicPr>
          <p:cNvPr id="16" name="Google Shape;1302;p38">
            <a:extLst>
              <a:ext uri="{FF2B5EF4-FFF2-40B4-BE49-F238E27FC236}">
                <a16:creationId xmlns:a16="http://schemas.microsoft.com/office/drawing/2014/main" id="{7EDADD75-2DA3-F339-60F4-2290EF24E32A}"/>
              </a:ext>
            </a:extLst>
          </p:cNvPr>
          <p:cNvPicPr preferRelativeResize="0"/>
          <p:nvPr/>
        </p:nvPicPr>
        <p:blipFill rotWithShape="1">
          <a:blip r:embed="rId4">
            <a:alphaModFix/>
          </a:blip>
          <a:srcRect l="26806" t="7660" r="25401" b="5390"/>
          <a:stretch/>
        </p:blipFill>
        <p:spPr>
          <a:xfrm>
            <a:off x="-193327" y="3647323"/>
            <a:ext cx="1739952" cy="1780604"/>
          </a:xfrm>
          <a:prstGeom prst="rect">
            <a:avLst/>
          </a:prstGeom>
          <a:noFill/>
          <a:ln>
            <a:noFill/>
          </a:ln>
        </p:spPr>
      </p:pic>
      <p:pic>
        <p:nvPicPr>
          <p:cNvPr id="17" name="Google Shape;1307;p38">
            <a:extLst>
              <a:ext uri="{FF2B5EF4-FFF2-40B4-BE49-F238E27FC236}">
                <a16:creationId xmlns:a16="http://schemas.microsoft.com/office/drawing/2014/main" id="{5F406DFC-1FAB-BA69-0607-4CFBDB6C81DE}"/>
              </a:ext>
            </a:extLst>
          </p:cNvPr>
          <p:cNvPicPr preferRelativeResize="0"/>
          <p:nvPr/>
        </p:nvPicPr>
        <p:blipFill rotWithShape="1">
          <a:blip r:embed="rId3">
            <a:alphaModFix/>
          </a:blip>
          <a:srcRect l="18647" t="7960" r="8852" b="8336"/>
          <a:stretch/>
        </p:blipFill>
        <p:spPr>
          <a:xfrm rot="-1152297">
            <a:off x="1061378" y="4284948"/>
            <a:ext cx="1647827" cy="1070150"/>
          </a:xfrm>
          <a:prstGeom prst="rect">
            <a:avLst/>
          </a:prstGeom>
          <a:noFill/>
          <a:ln>
            <a:noFill/>
          </a:ln>
        </p:spPr>
      </p:pic>
      <p:grpSp>
        <p:nvGrpSpPr>
          <p:cNvPr id="21" name="Google Shape;1291;p37">
            <a:extLst>
              <a:ext uri="{FF2B5EF4-FFF2-40B4-BE49-F238E27FC236}">
                <a16:creationId xmlns:a16="http://schemas.microsoft.com/office/drawing/2014/main" id="{6F1EEB49-5D22-C9A5-8301-323B953B5AC8}"/>
              </a:ext>
            </a:extLst>
          </p:cNvPr>
          <p:cNvGrpSpPr/>
          <p:nvPr/>
        </p:nvGrpSpPr>
        <p:grpSpPr>
          <a:xfrm>
            <a:off x="1791418" y="4043701"/>
            <a:ext cx="76825" cy="76800"/>
            <a:chOff x="3104875" y="1099400"/>
            <a:chExt cx="76825" cy="76800"/>
          </a:xfrm>
        </p:grpSpPr>
        <p:sp>
          <p:nvSpPr>
            <p:cNvPr id="22" name="Google Shape;1292;p37">
              <a:extLst>
                <a:ext uri="{FF2B5EF4-FFF2-40B4-BE49-F238E27FC236}">
                  <a16:creationId xmlns:a16="http://schemas.microsoft.com/office/drawing/2014/main" id="{4EF2D5DC-7656-3011-9AC2-A10C038DB304}"/>
                </a:ext>
              </a:extLst>
            </p:cNvPr>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93;p37">
              <a:extLst>
                <a:ext uri="{FF2B5EF4-FFF2-40B4-BE49-F238E27FC236}">
                  <a16:creationId xmlns:a16="http://schemas.microsoft.com/office/drawing/2014/main" id="{5BBA7E11-1CA5-511A-3EF8-AD26E8FA67CE}"/>
                </a:ext>
              </a:extLst>
            </p:cNvPr>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Picture 6">
            <a:extLst>
              <a:ext uri="{FF2B5EF4-FFF2-40B4-BE49-F238E27FC236}">
                <a16:creationId xmlns:a16="http://schemas.microsoft.com/office/drawing/2014/main" id="{F172BA6C-EB23-6758-B7BE-0F0528BEB638}"/>
              </a:ext>
            </a:extLst>
          </p:cNvPr>
          <p:cNvPicPr>
            <a:picLocks noChangeAspect="1"/>
          </p:cNvPicPr>
          <p:nvPr/>
        </p:nvPicPr>
        <p:blipFill>
          <a:blip r:embed="rId5"/>
          <a:stretch>
            <a:fillRect/>
          </a:stretch>
        </p:blipFill>
        <p:spPr>
          <a:xfrm>
            <a:off x="906302" y="0"/>
            <a:ext cx="7233357" cy="5143499"/>
          </a:xfrm>
          <a:prstGeom prst="rect">
            <a:avLst/>
          </a:prstGeom>
        </p:spPr>
      </p:pic>
      <p:sp>
        <p:nvSpPr>
          <p:cNvPr id="12" name="TextBox 11">
            <a:extLst>
              <a:ext uri="{FF2B5EF4-FFF2-40B4-BE49-F238E27FC236}">
                <a16:creationId xmlns:a16="http://schemas.microsoft.com/office/drawing/2014/main" id="{78F346B0-ED80-FA6C-3B3F-D573C3B81F9A}"/>
              </a:ext>
            </a:extLst>
          </p:cNvPr>
          <p:cNvSpPr txBox="1"/>
          <p:nvPr/>
        </p:nvSpPr>
        <p:spPr>
          <a:xfrm>
            <a:off x="2553334" y="879363"/>
            <a:ext cx="4037331" cy="584775"/>
          </a:xfrm>
          <a:prstGeom prst="rect">
            <a:avLst/>
          </a:prstGeom>
          <a:noFill/>
        </p:spPr>
        <p:txBody>
          <a:bodyPr wrap="square">
            <a:spAutoFit/>
          </a:bodyPr>
          <a:lstStyle/>
          <a:p>
            <a:pPr algn="ctr"/>
            <a:r>
              <a:rPr lang="en-GB" sz="3200" b="1" dirty="0">
                <a:solidFill>
                  <a:schemeClr val="bg1"/>
                </a:solidFill>
              </a:rPr>
              <a:t>Session Outcomes</a:t>
            </a:r>
          </a:p>
        </p:txBody>
      </p:sp>
      <p:sp>
        <p:nvSpPr>
          <p:cNvPr id="14" name="TextBox 13">
            <a:extLst>
              <a:ext uri="{FF2B5EF4-FFF2-40B4-BE49-F238E27FC236}">
                <a16:creationId xmlns:a16="http://schemas.microsoft.com/office/drawing/2014/main" id="{91888006-E162-E150-5DE0-F66E40E7C8EF}"/>
              </a:ext>
            </a:extLst>
          </p:cNvPr>
          <p:cNvSpPr txBox="1"/>
          <p:nvPr/>
        </p:nvSpPr>
        <p:spPr>
          <a:xfrm>
            <a:off x="1821931" y="1674599"/>
            <a:ext cx="5880351" cy="2062103"/>
          </a:xfrm>
          <a:prstGeom prst="rect">
            <a:avLst/>
          </a:prstGeom>
          <a:noFill/>
        </p:spPr>
        <p:txBody>
          <a:bodyPr wrap="square">
            <a:spAutoFit/>
          </a:bodyPr>
          <a:lstStyle/>
          <a:p>
            <a:pPr marL="285750" lvl="0" indent="-285750" algn="l" rtl="0">
              <a:spcBef>
                <a:spcPts val="0"/>
              </a:spcBef>
              <a:spcAft>
                <a:spcPts val="0"/>
              </a:spcAft>
              <a:buFont typeface="Arial" panose="020B0604020202020204" pitchFamily="34" charset="0"/>
              <a:buChar char="•"/>
            </a:pPr>
            <a:r>
              <a:rPr lang="en-GB" sz="1600" dirty="0">
                <a:solidFill>
                  <a:schemeClr val="bg1"/>
                </a:solidFill>
              </a:rPr>
              <a:t>To understand what is meant by the term Artificial Intelligence (AI).</a:t>
            </a:r>
          </a:p>
          <a:p>
            <a:pPr marL="285750" lvl="0" indent="-285750" algn="l" rtl="0">
              <a:spcBef>
                <a:spcPts val="0"/>
              </a:spcBef>
              <a:spcAft>
                <a:spcPts val="0"/>
              </a:spcAft>
              <a:buFont typeface="Arial" panose="020B0604020202020204" pitchFamily="34" charset="0"/>
              <a:buChar char="•"/>
            </a:pPr>
            <a:r>
              <a:rPr lang="en-GB" sz="1600" dirty="0">
                <a:solidFill>
                  <a:schemeClr val="bg1"/>
                </a:solidFill>
              </a:rPr>
              <a:t>Be able to identify the risks of AI for children and young people. </a:t>
            </a:r>
          </a:p>
          <a:p>
            <a:pPr marL="285750" lvl="0" indent="-285750" algn="l" rtl="0">
              <a:spcBef>
                <a:spcPts val="0"/>
              </a:spcBef>
              <a:spcAft>
                <a:spcPts val="0"/>
              </a:spcAft>
              <a:buFont typeface="Arial" panose="020B0604020202020204" pitchFamily="34" charset="0"/>
              <a:buChar char="•"/>
            </a:pPr>
            <a:r>
              <a:rPr lang="en-GB" sz="1600" dirty="0">
                <a:solidFill>
                  <a:schemeClr val="bg1"/>
                </a:solidFill>
              </a:rPr>
              <a:t>To recognise the benefits of AI and why it is a growing phenomenon.</a:t>
            </a:r>
          </a:p>
          <a:p>
            <a:pPr marL="285750" lvl="0" indent="-285750" algn="l" rtl="0">
              <a:spcBef>
                <a:spcPts val="0"/>
              </a:spcBef>
              <a:spcAft>
                <a:spcPts val="0"/>
              </a:spcAft>
              <a:buFont typeface="Arial" panose="020B0604020202020204" pitchFamily="34" charset="0"/>
              <a:buChar char="•"/>
            </a:pPr>
            <a:r>
              <a:rPr lang="en-GB" sz="1600" dirty="0">
                <a:solidFill>
                  <a:schemeClr val="bg1"/>
                </a:solidFill>
              </a:rPr>
              <a:t>Consider recent news stories about AI and think about the implications for children and young people.</a:t>
            </a: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4"/>
        <p:cNvGrpSpPr/>
        <p:nvPr/>
      </p:nvGrpSpPr>
      <p:grpSpPr>
        <a:xfrm>
          <a:off x="0" y="0"/>
          <a:ext cx="0" cy="0"/>
          <a:chOff x="0" y="0"/>
          <a:chExt cx="0" cy="0"/>
        </a:xfrm>
      </p:grpSpPr>
      <p:sp>
        <p:nvSpPr>
          <p:cNvPr id="1276" name="Google Shape;1276;p37"/>
          <p:cNvSpPr txBox="1">
            <a:spLocks noGrp="1"/>
          </p:cNvSpPr>
          <p:nvPr>
            <p:ph type="subTitle" idx="1"/>
          </p:nvPr>
        </p:nvSpPr>
        <p:spPr>
          <a:xfrm>
            <a:off x="1221698" y="1660825"/>
            <a:ext cx="7057666" cy="2266739"/>
          </a:xfrm>
          <a:prstGeom prst="rect">
            <a:avLst/>
          </a:prstGeom>
        </p:spPr>
        <p:txBody>
          <a:bodyPr spcFirstLastPara="1" wrap="square" lIns="91425" tIns="91425" rIns="91425" bIns="91425" anchor="ctr" anchorCtr="0">
            <a:noAutofit/>
          </a:bodyPr>
          <a:lstStyle/>
          <a:p>
            <a:pPr marL="285750" lvl="0" indent="-285750" algn="l" rtl="0">
              <a:spcBef>
                <a:spcPts val="0"/>
              </a:spcBef>
              <a:spcAft>
                <a:spcPts val="0"/>
              </a:spcAft>
              <a:buFont typeface="Arial" panose="020B0604020202020204" pitchFamily="34" charset="0"/>
              <a:buChar char="•"/>
            </a:pPr>
            <a:r>
              <a:rPr lang="en-GB" sz="1600" dirty="0">
                <a:solidFill>
                  <a:schemeClr val="bg1"/>
                </a:solidFill>
              </a:rPr>
              <a:t>To understand what is meant by the term Artificial Intelligence (AI).</a:t>
            </a:r>
          </a:p>
          <a:p>
            <a:pPr marL="285750" lvl="0" indent="-285750" algn="l" rtl="0">
              <a:spcBef>
                <a:spcPts val="0"/>
              </a:spcBef>
              <a:spcAft>
                <a:spcPts val="0"/>
              </a:spcAft>
              <a:buFont typeface="Arial" panose="020B0604020202020204" pitchFamily="34" charset="0"/>
              <a:buChar char="•"/>
            </a:pPr>
            <a:r>
              <a:rPr lang="en-GB" sz="1600" dirty="0">
                <a:solidFill>
                  <a:schemeClr val="bg1"/>
                </a:solidFill>
              </a:rPr>
              <a:t>Be able to identify the risks of AI for children and young people. </a:t>
            </a:r>
          </a:p>
          <a:p>
            <a:pPr marL="285750" lvl="0" indent="-285750" algn="l" rtl="0">
              <a:spcBef>
                <a:spcPts val="0"/>
              </a:spcBef>
              <a:spcAft>
                <a:spcPts val="0"/>
              </a:spcAft>
              <a:buFont typeface="Arial" panose="020B0604020202020204" pitchFamily="34" charset="0"/>
              <a:buChar char="•"/>
            </a:pPr>
            <a:r>
              <a:rPr lang="en-GB" sz="1600" dirty="0">
                <a:solidFill>
                  <a:schemeClr val="bg1"/>
                </a:solidFill>
              </a:rPr>
              <a:t>To recognise the benefits of AI and why it is a growing phenomenon.</a:t>
            </a:r>
          </a:p>
          <a:p>
            <a:pPr marL="285750" lvl="0" indent="-285750" algn="l" rtl="0">
              <a:spcBef>
                <a:spcPts val="0"/>
              </a:spcBef>
              <a:spcAft>
                <a:spcPts val="0"/>
              </a:spcAft>
              <a:buFont typeface="Arial" panose="020B0604020202020204" pitchFamily="34" charset="0"/>
              <a:buChar char="•"/>
            </a:pPr>
            <a:r>
              <a:rPr lang="en-GB" sz="1600" dirty="0">
                <a:solidFill>
                  <a:schemeClr val="bg1"/>
                </a:solidFill>
              </a:rPr>
              <a:t>Consider recent news stories about AI and think </a:t>
            </a:r>
            <a:r>
              <a:rPr lang="en-GB" sz="1600" dirty="0" err="1">
                <a:solidFill>
                  <a:schemeClr val="bg1"/>
                </a:solidFill>
              </a:rPr>
              <a:t>aboutthe</a:t>
            </a:r>
            <a:r>
              <a:rPr lang="en-GB" sz="1600" dirty="0">
                <a:solidFill>
                  <a:schemeClr val="bg1"/>
                </a:solidFill>
              </a:rPr>
              <a:t> implications for children and young people.</a:t>
            </a:r>
          </a:p>
          <a:p>
            <a:pPr marL="0" lvl="0" indent="0" algn="l" rtl="0">
              <a:spcBef>
                <a:spcPts val="0"/>
              </a:spcBef>
              <a:spcAft>
                <a:spcPts val="0"/>
              </a:spcAft>
              <a:buNone/>
            </a:pPr>
            <a:endParaRPr dirty="0"/>
          </a:p>
        </p:txBody>
      </p:sp>
      <p:grpSp>
        <p:nvGrpSpPr>
          <p:cNvPr id="1291" name="Google Shape;1291;p37"/>
          <p:cNvGrpSpPr/>
          <p:nvPr/>
        </p:nvGrpSpPr>
        <p:grpSpPr>
          <a:xfrm>
            <a:off x="7429225" y="1024425"/>
            <a:ext cx="76825" cy="76800"/>
            <a:chOff x="3104875" y="1099400"/>
            <a:chExt cx="76825" cy="76800"/>
          </a:xfrm>
        </p:grpSpPr>
        <p:sp>
          <p:nvSpPr>
            <p:cNvPr id="1292" name="Google Shape;1292;p37"/>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7"/>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37"/>
          <p:cNvGrpSpPr/>
          <p:nvPr/>
        </p:nvGrpSpPr>
        <p:grpSpPr>
          <a:xfrm>
            <a:off x="1469800" y="605875"/>
            <a:ext cx="76825" cy="76800"/>
            <a:chOff x="3104875" y="1099400"/>
            <a:chExt cx="76825" cy="76800"/>
          </a:xfrm>
        </p:grpSpPr>
        <p:sp>
          <p:nvSpPr>
            <p:cNvPr id="1295" name="Google Shape;1295;p37"/>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7"/>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97" name="Google Shape;1297;p37"/>
          <p:cNvPicPr preferRelativeResize="0"/>
          <p:nvPr/>
        </p:nvPicPr>
        <p:blipFill rotWithShape="1">
          <a:blip r:embed="rId4">
            <a:alphaModFix/>
          </a:blip>
          <a:srcRect l="18647" t="7960" r="8852" b="8336"/>
          <a:stretch/>
        </p:blipFill>
        <p:spPr>
          <a:xfrm rot="-9296825">
            <a:off x="7261373" y="109212"/>
            <a:ext cx="1647828" cy="1070150"/>
          </a:xfrm>
          <a:prstGeom prst="rect">
            <a:avLst/>
          </a:prstGeom>
          <a:noFill/>
          <a:ln>
            <a:noFill/>
          </a:ln>
        </p:spPr>
      </p:pic>
      <p:pic>
        <p:nvPicPr>
          <p:cNvPr id="16" name="Google Shape;1302;p38">
            <a:extLst>
              <a:ext uri="{FF2B5EF4-FFF2-40B4-BE49-F238E27FC236}">
                <a16:creationId xmlns:a16="http://schemas.microsoft.com/office/drawing/2014/main" id="{7EDADD75-2DA3-F339-60F4-2290EF24E32A}"/>
              </a:ext>
            </a:extLst>
          </p:cNvPr>
          <p:cNvPicPr preferRelativeResize="0"/>
          <p:nvPr/>
        </p:nvPicPr>
        <p:blipFill rotWithShape="1">
          <a:blip r:embed="rId5">
            <a:alphaModFix/>
          </a:blip>
          <a:srcRect l="26806" t="7660" r="25401" b="5390"/>
          <a:stretch/>
        </p:blipFill>
        <p:spPr>
          <a:xfrm>
            <a:off x="-193327" y="3647323"/>
            <a:ext cx="1739952" cy="1780604"/>
          </a:xfrm>
          <a:prstGeom prst="rect">
            <a:avLst/>
          </a:prstGeom>
          <a:noFill/>
          <a:ln>
            <a:noFill/>
          </a:ln>
        </p:spPr>
      </p:pic>
      <p:pic>
        <p:nvPicPr>
          <p:cNvPr id="17" name="Google Shape;1307;p38">
            <a:extLst>
              <a:ext uri="{FF2B5EF4-FFF2-40B4-BE49-F238E27FC236}">
                <a16:creationId xmlns:a16="http://schemas.microsoft.com/office/drawing/2014/main" id="{5F406DFC-1FAB-BA69-0607-4CFBDB6C81DE}"/>
              </a:ext>
            </a:extLst>
          </p:cNvPr>
          <p:cNvPicPr preferRelativeResize="0"/>
          <p:nvPr/>
        </p:nvPicPr>
        <p:blipFill rotWithShape="1">
          <a:blip r:embed="rId4">
            <a:alphaModFix/>
          </a:blip>
          <a:srcRect l="18647" t="7960" r="8852" b="8336"/>
          <a:stretch/>
        </p:blipFill>
        <p:spPr>
          <a:xfrm rot="-1152297">
            <a:off x="1061378" y="4284948"/>
            <a:ext cx="1647827" cy="1070150"/>
          </a:xfrm>
          <a:prstGeom prst="rect">
            <a:avLst/>
          </a:prstGeom>
          <a:noFill/>
          <a:ln>
            <a:noFill/>
          </a:ln>
        </p:spPr>
      </p:pic>
      <p:grpSp>
        <p:nvGrpSpPr>
          <p:cNvPr id="21" name="Google Shape;1291;p37">
            <a:extLst>
              <a:ext uri="{FF2B5EF4-FFF2-40B4-BE49-F238E27FC236}">
                <a16:creationId xmlns:a16="http://schemas.microsoft.com/office/drawing/2014/main" id="{6F1EEB49-5D22-C9A5-8301-323B953B5AC8}"/>
              </a:ext>
            </a:extLst>
          </p:cNvPr>
          <p:cNvGrpSpPr/>
          <p:nvPr/>
        </p:nvGrpSpPr>
        <p:grpSpPr>
          <a:xfrm>
            <a:off x="1791418" y="4043701"/>
            <a:ext cx="76825" cy="76800"/>
            <a:chOff x="3104875" y="1099400"/>
            <a:chExt cx="76825" cy="76800"/>
          </a:xfrm>
        </p:grpSpPr>
        <p:sp>
          <p:nvSpPr>
            <p:cNvPr id="22" name="Google Shape;1292;p37">
              <a:extLst>
                <a:ext uri="{FF2B5EF4-FFF2-40B4-BE49-F238E27FC236}">
                  <a16:creationId xmlns:a16="http://schemas.microsoft.com/office/drawing/2014/main" id="{4EF2D5DC-7656-3011-9AC2-A10C038DB304}"/>
                </a:ext>
              </a:extLst>
            </p:cNvPr>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93;p37">
              <a:extLst>
                <a:ext uri="{FF2B5EF4-FFF2-40B4-BE49-F238E27FC236}">
                  <a16:creationId xmlns:a16="http://schemas.microsoft.com/office/drawing/2014/main" id="{5BBA7E11-1CA5-511A-3EF8-AD26E8FA67CE}"/>
                </a:ext>
              </a:extLst>
            </p:cNvPr>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Picture 6">
            <a:extLst>
              <a:ext uri="{FF2B5EF4-FFF2-40B4-BE49-F238E27FC236}">
                <a16:creationId xmlns:a16="http://schemas.microsoft.com/office/drawing/2014/main" id="{F172BA6C-EB23-6758-B7BE-0F0528BEB638}"/>
              </a:ext>
            </a:extLst>
          </p:cNvPr>
          <p:cNvPicPr>
            <a:picLocks noChangeAspect="1"/>
          </p:cNvPicPr>
          <p:nvPr/>
        </p:nvPicPr>
        <p:blipFill>
          <a:blip r:embed="rId6"/>
          <a:stretch>
            <a:fillRect/>
          </a:stretch>
        </p:blipFill>
        <p:spPr>
          <a:xfrm>
            <a:off x="906302" y="0"/>
            <a:ext cx="7233357" cy="5143499"/>
          </a:xfrm>
          <a:prstGeom prst="rect">
            <a:avLst/>
          </a:prstGeom>
        </p:spPr>
      </p:pic>
      <p:sp>
        <p:nvSpPr>
          <p:cNvPr id="12" name="TextBox 11">
            <a:extLst>
              <a:ext uri="{FF2B5EF4-FFF2-40B4-BE49-F238E27FC236}">
                <a16:creationId xmlns:a16="http://schemas.microsoft.com/office/drawing/2014/main" id="{78F346B0-ED80-FA6C-3B3F-D573C3B81F9A}"/>
              </a:ext>
            </a:extLst>
          </p:cNvPr>
          <p:cNvSpPr txBox="1"/>
          <p:nvPr/>
        </p:nvSpPr>
        <p:spPr>
          <a:xfrm>
            <a:off x="2553334" y="879363"/>
            <a:ext cx="4037331" cy="584775"/>
          </a:xfrm>
          <a:prstGeom prst="rect">
            <a:avLst/>
          </a:prstGeom>
          <a:noFill/>
        </p:spPr>
        <p:txBody>
          <a:bodyPr wrap="square">
            <a:spAutoFit/>
          </a:bodyPr>
          <a:lstStyle/>
          <a:p>
            <a:pPr algn="ctr"/>
            <a:r>
              <a:rPr lang="en-GB" sz="3200" b="1" dirty="0">
                <a:solidFill>
                  <a:schemeClr val="bg1"/>
                </a:solidFill>
              </a:rPr>
              <a:t>What is AI?</a:t>
            </a:r>
          </a:p>
        </p:txBody>
      </p:sp>
      <p:pic>
        <p:nvPicPr>
          <p:cNvPr id="2" name="Online Media 1" title="What is Artificial Intelligence? | Artificial Intelligence In 5 Minutes | AI Explained | Simplilearn">
            <a:hlinkClick r:id="" action="ppaction://media"/>
            <a:extLst>
              <a:ext uri="{FF2B5EF4-FFF2-40B4-BE49-F238E27FC236}">
                <a16:creationId xmlns:a16="http://schemas.microsoft.com/office/drawing/2014/main" id="{A69623F4-7562-FBD0-C8A9-AB2257733A23}"/>
              </a:ext>
            </a:extLst>
          </p:cNvPr>
          <p:cNvPicPr>
            <a:picLocks noRot="1" noChangeAspect="1"/>
          </p:cNvPicPr>
          <p:nvPr>
            <a:videoFile r:link="rId1"/>
          </p:nvPr>
        </p:nvPicPr>
        <p:blipFill>
          <a:blip r:embed="rId7"/>
          <a:stretch>
            <a:fillRect/>
          </a:stretch>
        </p:blipFill>
        <p:spPr>
          <a:xfrm>
            <a:off x="1944501" y="1477912"/>
            <a:ext cx="5254995" cy="2955934"/>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198662429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4"/>
        <p:cNvGrpSpPr/>
        <p:nvPr/>
      </p:nvGrpSpPr>
      <p:grpSpPr>
        <a:xfrm>
          <a:off x="0" y="0"/>
          <a:ext cx="0" cy="0"/>
          <a:chOff x="0" y="0"/>
          <a:chExt cx="0" cy="0"/>
        </a:xfrm>
      </p:grpSpPr>
      <p:sp>
        <p:nvSpPr>
          <p:cNvPr id="1276" name="Google Shape;1276;p37"/>
          <p:cNvSpPr txBox="1">
            <a:spLocks noGrp="1"/>
          </p:cNvSpPr>
          <p:nvPr>
            <p:ph type="subTitle" idx="1"/>
          </p:nvPr>
        </p:nvSpPr>
        <p:spPr>
          <a:xfrm>
            <a:off x="1221698" y="1660825"/>
            <a:ext cx="7057666" cy="2266739"/>
          </a:xfrm>
          <a:prstGeom prst="rect">
            <a:avLst/>
          </a:prstGeom>
        </p:spPr>
        <p:txBody>
          <a:bodyPr spcFirstLastPara="1" wrap="square" lIns="91425" tIns="91425" rIns="91425" bIns="91425" anchor="ctr" anchorCtr="0">
            <a:noAutofit/>
          </a:bodyPr>
          <a:lstStyle/>
          <a:p>
            <a:pPr marL="285750" lvl="0" indent="-285750" algn="l" rtl="0">
              <a:spcBef>
                <a:spcPts val="0"/>
              </a:spcBef>
              <a:spcAft>
                <a:spcPts val="0"/>
              </a:spcAft>
              <a:buFont typeface="Arial" panose="020B0604020202020204" pitchFamily="34" charset="0"/>
              <a:buChar char="•"/>
            </a:pPr>
            <a:r>
              <a:rPr lang="en-GB" sz="1600" dirty="0">
                <a:solidFill>
                  <a:schemeClr val="bg1"/>
                </a:solidFill>
              </a:rPr>
              <a:t>To understand what is meant by the term Artificial Intelligence (AI).</a:t>
            </a:r>
          </a:p>
          <a:p>
            <a:pPr marL="285750" lvl="0" indent="-285750" algn="l" rtl="0">
              <a:spcBef>
                <a:spcPts val="0"/>
              </a:spcBef>
              <a:spcAft>
                <a:spcPts val="0"/>
              </a:spcAft>
              <a:buFont typeface="Arial" panose="020B0604020202020204" pitchFamily="34" charset="0"/>
              <a:buChar char="•"/>
            </a:pPr>
            <a:r>
              <a:rPr lang="en-GB" sz="1600" dirty="0">
                <a:solidFill>
                  <a:schemeClr val="bg1"/>
                </a:solidFill>
              </a:rPr>
              <a:t>Be able to identify the risks of AI for children and young people. </a:t>
            </a:r>
          </a:p>
          <a:p>
            <a:pPr marL="285750" lvl="0" indent="-285750" algn="l" rtl="0">
              <a:spcBef>
                <a:spcPts val="0"/>
              </a:spcBef>
              <a:spcAft>
                <a:spcPts val="0"/>
              </a:spcAft>
              <a:buFont typeface="Arial" panose="020B0604020202020204" pitchFamily="34" charset="0"/>
              <a:buChar char="•"/>
            </a:pPr>
            <a:r>
              <a:rPr lang="en-GB" sz="1600" dirty="0">
                <a:solidFill>
                  <a:schemeClr val="bg1"/>
                </a:solidFill>
              </a:rPr>
              <a:t>To recognise the benefits of AI and why it is a growing phenomenon.</a:t>
            </a:r>
          </a:p>
          <a:p>
            <a:pPr marL="285750" lvl="0" indent="-285750" algn="l" rtl="0">
              <a:spcBef>
                <a:spcPts val="0"/>
              </a:spcBef>
              <a:spcAft>
                <a:spcPts val="0"/>
              </a:spcAft>
              <a:buFont typeface="Arial" panose="020B0604020202020204" pitchFamily="34" charset="0"/>
              <a:buChar char="•"/>
            </a:pPr>
            <a:r>
              <a:rPr lang="en-GB" sz="1600" dirty="0">
                <a:solidFill>
                  <a:schemeClr val="bg1"/>
                </a:solidFill>
              </a:rPr>
              <a:t>Consider recent news stories about AI and think </a:t>
            </a:r>
            <a:r>
              <a:rPr lang="en-GB" sz="1600" dirty="0" err="1">
                <a:solidFill>
                  <a:schemeClr val="bg1"/>
                </a:solidFill>
              </a:rPr>
              <a:t>aboutthe</a:t>
            </a:r>
            <a:r>
              <a:rPr lang="en-GB" sz="1600" dirty="0">
                <a:solidFill>
                  <a:schemeClr val="bg1"/>
                </a:solidFill>
              </a:rPr>
              <a:t> implications for children and young people.</a:t>
            </a:r>
          </a:p>
          <a:p>
            <a:pPr marL="0" lvl="0" indent="0" algn="l" rtl="0">
              <a:spcBef>
                <a:spcPts val="0"/>
              </a:spcBef>
              <a:spcAft>
                <a:spcPts val="0"/>
              </a:spcAft>
              <a:buNone/>
            </a:pPr>
            <a:endParaRPr dirty="0"/>
          </a:p>
        </p:txBody>
      </p:sp>
      <p:grpSp>
        <p:nvGrpSpPr>
          <p:cNvPr id="1291" name="Google Shape;1291;p37"/>
          <p:cNvGrpSpPr/>
          <p:nvPr/>
        </p:nvGrpSpPr>
        <p:grpSpPr>
          <a:xfrm>
            <a:off x="7429225" y="1024425"/>
            <a:ext cx="76825" cy="76800"/>
            <a:chOff x="3104875" y="1099400"/>
            <a:chExt cx="76825" cy="76800"/>
          </a:xfrm>
        </p:grpSpPr>
        <p:sp>
          <p:nvSpPr>
            <p:cNvPr id="1292" name="Google Shape;1292;p37"/>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7"/>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37"/>
          <p:cNvGrpSpPr/>
          <p:nvPr/>
        </p:nvGrpSpPr>
        <p:grpSpPr>
          <a:xfrm>
            <a:off x="1469800" y="605875"/>
            <a:ext cx="76825" cy="76800"/>
            <a:chOff x="3104875" y="1099400"/>
            <a:chExt cx="76825" cy="76800"/>
          </a:xfrm>
        </p:grpSpPr>
        <p:sp>
          <p:nvSpPr>
            <p:cNvPr id="1295" name="Google Shape;1295;p37"/>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7"/>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97" name="Google Shape;1297;p37"/>
          <p:cNvPicPr preferRelativeResize="0"/>
          <p:nvPr/>
        </p:nvPicPr>
        <p:blipFill rotWithShape="1">
          <a:blip r:embed="rId3">
            <a:alphaModFix/>
          </a:blip>
          <a:srcRect l="18647" t="7960" r="8852" b="8336"/>
          <a:stretch/>
        </p:blipFill>
        <p:spPr>
          <a:xfrm rot="-9296825">
            <a:off x="7261373" y="109212"/>
            <a:ext cx="1647828" cy="1070150"/>
          </a:xfrm>
          <a:prstGeom prst="rect">
            <a:avLst/>
          </a:prstGeom>
          <a:noFill/>
          <a:ln>
            <a:noFill/>
          </a:ln>
        </p:spPr>
      </p:pic>
      <p:pic>
        <p:nvPicPr>
          <p:cNvPr id="16" name="Google Shape;1302;p38">
            <a:extLst>
              <a:ext uri="{FF2B5EF4-FFF2-40B4-BE49-F238E27FC236}">
                <a16:creationId xmlns:a16="http://schemas.microsoft.com/office/drawing/2014/main" id="{7EDADD75-2DA3-F339-60F4-2290EF24E32A}"/>
              </a:ext>
            </a:extLst>
          </p:cNvPr>
          <p:cNvPicPr preferRelativeResize="0"/>
          <p:nvPr/>
        </p:nvPicPr>
        <p:blipFill rotWithShape="1">
          <a:blip r:embed="rId4">
            <a:alphaModFix/>
          </a:blip>
          <a:srcRect l="26806" t="7660" r="25401" b="5390"/>
          <a:stretch/>
        </p:blipFill>
        <p:spPr>
          <a:xfrm>
            <a:off x="-193327" y="3647323"/>
            <a:ext cx="1739952" cy="1780604"/>
          </a:xfrm>
          <a:prstGeom prst="rect">
            <a:avLst/>
          </a:prstGeom>
          <a:noFill/>
          <a:ln>
            <a:noFill/>
          </a:ln>
        </p:spPr>
      </p:pic>
      <p:pic>
        <p:nvPicPr>
          <p:cNvPr id="17" name="Google Shape;1307;p38">
            <a:extLst>
              <a:ext uri="{FF2B5EF4-FFF2-40B4-BE49-F238E27FC236}">
                <a16:creationId xmlns:a16="http://schemas.microsoft.com/office/drawing/2014/main" id="{5F406DFC-1FAB-BA69-0607-4CFBDB6C81DE}"/>
              </a:ext>
            </a:extLst>
          </p:cNvPr>
          <p:cNvPicPr preferRelativeResize="0"/>
          <p:nvPr/>
        </p:nvPicPr>
        <p:blipFill rotWithShape="1">
          <a:blip r:embed="rId3">
            <a:alphaModFix/>
          </a:blip>
          <a:srcRect l="18647" t="7960" r="8852" b="8336"/>
          <a:stretch/>
        </p:blipFill>
        <p:spPr>
          <a:xfrm rot="-1152297">
            <a:off x="1061378" y="4284948"/>
            <a:ext cx="1647827" cy="1070150"/>
          </a:xfrm>
          <a:prstGeom prst="rect">
            <a:avLst/>
          </a:prstGeom>
          <a:noFill/>
          <a:ln>
            <a:noFill/>
          </a:ln>
        </p:spPr>
      </p:pic>
      <p:grpSp>
        <p:nvGrpSpPr>
          <p:cNvPr id="21" name="Google Shape;1291;p37">
            <a:extLst>
              <a:ext uri="{FF2B5EF4-FFF2-40B4-BE49-F238E27FC236}">
                <a16:creationId xmlns:a16="http://schemas.microsoft.com/office/drawing/2014/main" id="{6F1EEB49-5D22-C9A5-8301-323B953B5AC8}"/>
              </a:ext>
            </a:extLst>
          </p:cNvPr>
          <p:cNvGrpSpPr/>
          <p:nvPr/>
        </p:nvGrpSpPr>
        <p:grpSpPr>
          <a:xfrm>
            <a:off x="1791418" y="4043701"/>
            <a:ext cx="76825" cy="76800"/>
            <a:chOff x="3104875" y="1099400"/>
            <a:chExt cx="76825" cy="76800"/>
          </a:xfrm>
        </p:grpSpPr>
        <p:sp>
          <p:nvSpPr>
            <p:cNvPr id="22" name="Google Shape;1292;p37">
              <a:extLst>
                <a:ext uri="{FF2B5EF4-FFF2-40B4-BE49-F238E27FC236}">
                  <a16:creationId xmlns:a16="http://schemas.microsoft.com/office/drawing/2014/main" id="{4EF2D5DC-7656-3011-9AC2-A10C038DB304}"/>
                </a:ext>
              </a:extLst>
            </p:cNvPr>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93;p37">
              <a:extLst>
                <a:ext uri="{FF2B5EF4-FFF2-40B4-BE49-F238E27FC236}">
                  <a16:creationId xmlns:a16="http://schemas.microsoft.com/office/drawing/2014/main" id="{5BBA7E11-1CA5-511A-3EF8-AD26E8FA67CE}"/>
                </a:ext>
              </a:extLst>
            </p:cNvPr>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Picture 6">
            <a:extLst>
              <a:ext uri="{FF2B5EF4-FFF2-40B4-BE49-F238E27FC236}">
                <a16:creationId xmlns:a16="http://schemas.microsoft.com/office/drawing/2014/main" id="{F172BA6C-EB23-6758-B7BE-0F0528BEB638}"/>
              </a:ext>
            </a:extLst>
          </p:cNvPr>
          <p:cNvPicPr>
            <a:picLocks noChangeAspect="1"/>
          </p:cNvPicPr>
          <p:nvPr/>
        </p:nvPicPr>
        <p:blipFill>
          <a:blip r:embed="rId5"/>
          <a:stretch>
            <a:fillRect/>
          </a:stretch>
        </p:blipFill>
        <p:spPr>
          <a:xfrm>
            <a:off x="955321" y="1"/>
            <a:ext cx="7233357" cy="5143499"/>
          </a:xfrm>
          <a:prstGeom prst="rect">
            <a:avLst/>
          </a:prstGeom>
        </p:spPr>
      </p:pic>
      <p:sp>
        <p:nvSpPr>
          <p:cNvPr id="12" name="TextBox 11">
            <a:extLst>
              <a:ext uri="{FF2B5EF4-FFF2-40B4-BE49-F238E27FC236}">
                <a16:creationId xmlns:a16="http://schemas.microsoft.com/office/drawing/2014/main" id="{78F346B0-ED80-FA6C-3B3F-D573C3B81F9A}"/>
              </a:ext>
            </a:extLst>
          </p:cNvPr>
          <p:cNvSpPr txBox="1"/>
          <p:nvPr/>
        </p:nvSpPr>
        <p:spPr>
          <a:xfrm>
            <a:off x="2299746" y="1087749"/>
            <a:ext cx="4544508" cy="584775"/>
          </a:xfrm>
          <a:prstGeom prst="rect">
            <a:avLst/>
          </a:prstGeom>
          <a:noFill/>
        </p:spPr>
        <p:txBody>
          <a:bodyPr wrap="square">
            <a:spAutoFit/>
          </a:bodyPr>
          <a:lstStyle/>
          <a:p>
            <a:pPr algn="ctr"/>
            <a:r>
              <a:rPr lang="en-GB" sz="3200" b="1" dirty="0">
                <a:solidFill>
                  <a:schemeClr val="bg1"/>
                </a:solidFill>
              </a:rPr>
              <a:t>Examples of AI uses</a:t>
            </a:r>
          </a:p>
        </p:txBody>
      </p:sp>
      <p:sp>
        <p:nvSpPr>
          <p:cNvPr id="14" name="TextBox 13">
            <a:extLst>
              <a:ext uri="{FF2B5EF4-FFF2-40B4-BE49-F238E27FC236}">
                <a16:creationId xmlns:a16="http://schemas.microsoft.com/office/drawing/2014/main" id="{91888006-E162-E150-5DE0-F66E40E7C8EF}"/>
              </a:ext>
            </a:extLst>
          </p:cNvPr>
          <p:cNvSpPr txBox="1"/>
          <p:nvPr/>
        </p:nvSpPr>
        <p:spPr>
          <a:xfrm>
            <a:off x="3538304" y="2255585"/>
            <a:ext cx="2750069" cy="1077218"/>
          </a:xfrm>
          <a:prstGeom prst="rect">
            <a:avLst/>
          </a:prstGeom>
          <a:noFill/>
        </p:spPr>
        <p:txBody>
          <a:bodyPr wrap="square">
            <a:spAutoFit/>
          </a:bodyPr>
          <a:lstStyle/>
          <a:p>
            <a:pPr marL="342900" lvl="0" indent="-342900" rtl="0">
              <a:spcBef>
                <a:spcPts val="0"/>
              </a:spcBef>
              <a:spcAft>
                <a:spcPts val="0"/>
              </a:spcAft>
              <a:buAutoNum type="arabicPeriod"/>
            </a:pPr>
            <a:r>
              <a:rPr lang="en-GB" sz="1600" dirty="0">
                <a:solidFill>
                  <a:schemeClr val="bg1"/>
                </a:solidFill>
              </a:rPr>
              <a:t>Robotics</a:t>
            </a:r>
          </a:p>
          <a:p>
            <a:pPr marL="342900" lvl="0" indent="-342900" rtl="0">
              <a:spcBef>
                <a:spcPts val="0"/>
              </a:spcBef>
              <a:spcAft>
                <a:spcPts val="0"/>
              </a:spcAft>
              <a:buAutoNum type="arabicPeriod"/>
            </a:pPr>
            <a:r>
              <a:rPr lang="en-GB" sz="1600" dirty="0">
                <a:solidFill>
                  <a:schemeClr val="bg1"/>
                </a:solidFill>
              </a:rPr>
              <a:t>Healthcare</a:t>
            </a:r>
          </a:p>
          <a:p>
            <a:pPr marL="342900" lvl="0" indent="-342900" rtl="0">
              <a:spcBef>
                <a:spcPts val="0"/>
              </a:spcBef>
              <a:spcAft>
                <a:spcPts val="0"/>
              </a:spcAft>
              <a:buAutoNum type="arabicPeriod"/>
            </a:pPr>
            <a:r>
              <a:rPr lang="en-GB" sz="1600" dirty="0">
                <a:solidFill>
                  <a:schemeClr val="bg1"/>
                </a:solidFill>
              </a:rPr>
              <a:t>Finance</a:t>
            </a:r>
          </a:p>
          <a:p>
            <a:pPr marL="342900" lvl="0" indent="-342900" rtl="0">
              <a:spcBef>
                <a:spcPts val="0"/>
              </a:spcBef>
              <a:spcAft>
                <a:spcPts val="0"/>
              </a:spcAft>
              <a:buAutoNum type="arabicPeriod"/>
            </a:pPr>
            <a:r>
              <a:rPr lang="en-GB" sz="1600" dirty="0">
                <a:solidFill>
                  <a:schemeClr val="bg1"/>
                </a:solidFill>
              </a:rPr>
              <a:t>E-commerce</a:t>
            </a:r>
          </a:p>
        </p:txBody>
      </p:sp>
    </p:spTree>
    <p:extLst>
      <p:ext uri="{BB962C8B-B14F-4D97-AF65-F5344CB8AC3E}">
        <p14:creationId xmlns:p14="http://schemas.microsoft.com/office/powerpoint/2010/main" val="287760738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4"/>
        <p:cNvGrpSpPr/>
        <p:nvPr/>
      </p:nvGrpSpPr>
      <p:grpSpPr>
        <a:xfrm>
          <a:off x="0" y="0"/>
          <a:ext cx="0" cy="0"/>
          <a:chOff x="0" y="0"/>
          <a:chExt cx="0" cy="0"/>
        </a:xfrm>
      </p:grpSpPr>
      <p:sp>
        <p:nvSpPr>
          <p:cNvPr id="1276" name="Google Shape;1276;p37"/>
          <p:cNvSpPr txBox="1">
            <a:spLocks noGrp="1"/>
          </p:cNvSpPr>
          <p:nvPr>
            <p:ph type="subTitle" idx="1"/>
          </p:nvPr>
        </p:nvSpPr>
        <p:spPr>
          <a:xfrm>
            <a:off x="1221698" y="1660825"/>
            <a:ext cx="7057666" cy="2266739"/>
          </a:xfrm>
          <a:prstGeom prst="rect">
            <a:avLst/>
          </a:prstGeom>
        </p:spPr>
        <p:txBody>
          <a:bodyPr spcFirstLastPara="1" wrap="square" lIns="91425" tIns="91425" rIns="91425" bIns="91425" anchor="ctr" anchorCtr="0">
            <a:noAutofit/>
          </a:bodyPr>
          <a:lstStyle/>
          <a:p>
            <a:pPr marL="285750" lvl="0" indent="-285750" algn="l" rtl="0">
              <a:spcBef>
                <a:spcPts val="0"/>
              </a:spcBef>
              <a:spcAft>
                <a:spcPts val="0"/>
              </a:spcAft>
              <a:buFont typeface="Arial" panose="020B0604020202020204" pitchFamily="34" charset="0"/>
              <a:buChar char="•"/>
            </a:pPr>
            <a:r>
              <a:rPr lang="en-GB" sz="1600" dirty="0">
                <a:solidFill>
                  <a:schemeClr val="bg1"/>
                </a:solidFill>
              </a:rPr>
              <a:t>To understand what is meant by the term Artificial Intelligence (AI).</a:t>
            </a:r>
          </a:p>
          <a:p>
            <a:pPr marL="285750" lvl="0" indent="-285750" algn="l" rtl="0">
              <a:spcBef>
                <a:spcPts val="0"/>
              </a:spcBef>
              <a:spcAft>
                <a:spcPts val="0"/>
              </a:spcAft>
              <a:buFont typeface="Arial" panose="020B0604020202020204" pitchFamily="34" charset="0"/>
              <a:buChar char="•"/>
            </a:pPr>
            <a:r>
              <a:rPr lang="en-GB" sz="1600" dirty="0">
                <a:solidFill>
                  <a:schemeClr val="bg1"/>
                </a:solidFill>
              </a:rPr>
              <a:t>Be able to identify the risks of AI for children and young people. </a:t>
            </a:r>
          </a:p>
          <a:p>
            <a:pPr marL="285750" lvl="0" indent="-285750" algn="l" rtl="0">
              <a:spcBef>
                <a:spcPts val="0"/>
              </a:spcBef>
              <a:spcAft>
                <a:spcPts val="0"/>
              </a:spcAft>
              <a:buFont typeface="Arial" panose="020B0604020202020204" pitchFamily="34" charset="0"/>
              <a:buChar char="•"/>
            </a:pPr>
            <a:r>
              <a:rPr lang="en-GB" sz="1600" dirty="0">
                <a:solidFill>
                  <a:schemeClr val="bg1"/>
                </a:solidFill>
              </a:rPr>
              <a:t>To recognise the benefits of AI and why it is a growing phenomenon.</a:t>
            </a:r>
          </a:p>
          <a:p>
            <a:pPr marL="285750" lvl="0" indent="-285750" algn="l" rtl="0">
              <a:spcBef>
                <a:spcPts val="0"/>
              </a:spcBef>
              <a:spcAft>
                <a:spcPts val="0"/>
              </a:spcAft>
              <a:buFont typeface="Arial" panose="020B0604020202020204" pitchFamily="34" charset="0"/>
              <a:buChar char="•"/>
            </a:pPr>
            <a:r>
              <a:rPr lang="en-GB" sz="1600" dirty="0">
                <a:solidFill>
                  <a:schemeClr val="bg1"/>
                </a:solidFill>
              </a:rPr>
              <a:t>Consider recent news stories about AI and think </a:t>
            </a:r>
            <a:r>
              <a:rPr lang="en-GB" sz="1600" dirty="0" err="1">
                <a:solidFill>
                  <a:schemeClr val="bg1"/>
                </a:solidFill>
              </a:rPr>
              <a:t>aboutthe</a:t>
            </a:r>
            <a:r>
              <a:rPr lang="en-GB" sz="1600" dirty="0">
                <a:solidFill>
                  <a:schemeClr val="bg1"/>
                </a:solidFill>
              </a:rPr>
              <a:t> implications for children and young people.</a:t>
            </a:r>
          </a:p>
          <a:p>
            <a:pPr marL="0" lvl="0" indent="0" algn="l" rtl="0">
              <a:spcBef>
                <a:spcPts val="0"/>
              </a:spcBef>
              <a:spcAft>
                <a:spcPts val="0"/>
              </a:spcAft>
              <a:buNone/>
            </a:pPr>
            <a:endParaRPr dirty="0"/>
          </a:p>
        </p:txBody>
      </p:sp>
      <p:grpSp>
        <p:nvGrpSpPr>
          <p:cNvPr id="1291" name="Google Shape;1291;p37"/>
          <p:cNvGrpSpPr/>
          <p:nvPr/>
        </p:nvGrpSpPr>
        <p:grpSpPr>
          <a:xfrm>
            <a:off x="7429225" y="1024425"/>
            <a:ext cx="76825" cy="76800"/>
            <a:chOff x="3104875" y="1099400"/>
            <a:chExt cx="76825" cy="76800"/>
          </a:xfrm>
        </p:grpSpPr>
        <p:sp>
          <p:nvSpPr>
            <p:cNvPr id="1292" name="Google Shape;1292;p37"/>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7"/>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37"/>
          <p:cNvGrpSpPr/>
          <p:nvPr/>
        </p:nvGrpSpPr>
        <p:grpSpPr>
          <a:xfrm>
            <a:off x="1469800" y="605875"/>
            <a:ext cx="76825" cy="76800"/>
            <a:chOff x="3104875" y="1099400"/>
            <a:chExt cx="76825" cy="76800"/>
          </a:xfrm>
        </p:grpSpPr>
        <p:sp>
          <p:nvSpPr>
            <p:cNvPr id="1295" name="Google Shape;1295;p37"/>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7"/>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97" name="Google Shape;1297;p37"/>
          <p:cNvPicPr preferRelativeResize="0"/>
          <p:nvPr/>
        </p:nvPicPr>
        <p:blipFill rotWithShape="1">
          <a:blip r:embed="rId3">
            <a:alphaModFix/>
          </a:blip>
          <a:srcRect l="18647" t="7960" r="8852" b="8336"/>
          <a:stretch/>
        </p:blipFill>
        <p:spPr>
          <a:xfrm rot="-9296825">
            <a:off x="7261373" y="109212"/>
            <a:ext cx="1647828" cy="1070150"/>
          </a:xfrm>
          <a:prstGeom prst="rect">
            <a:avLst/>
          </a:prstGeom>
          <a:noFill/>
          <a:ln>
            <a:noFill/>
          </a:ln>
        </p:spPr>
      </p:pic>
      <p:pic>
        <p:nvPicPr>
          <p:cNvPr id="16" name="Google Shape;1302;p38">
            <a:extLst>
              <a:ext uri="{FF2B5EF4-FFF2-40B4-BE49-F238E27FC236}">
                <a16:creationId xmlns:a16="http://schemas.microsoft.com/office/drawing/2014/main" id="{7EDADD75-2DA3-F339-60F4-2290EF24E32A}"/>
              </a:ext>
            </a:extLst>
          </p:cNvPr>
          <p:cNvPicPr preferRelativeResize="0"/>
          <p:nvPr/>
        </p:nvPicPr>
        <p:blipFill rotWithShape="1">
          <a:blip r:embed="rId4">
            <a:alphaModFix/>
          </a:blip>
          <a:srcRect l="26806" t="7660" r="25401" b="5390"/>
          <a:stretch/>
        </p:blipFill>
        <p:spPr>
          <a:xfrm>
            <a:off x="-193327" y="3647323"/>
            <a:ext cx="1739952" cy="1780604"/>
          </a:xfrm>
          <a:prstGeom prst="rect">
            <a:avLst/>
          </a:prstGeom>
          <a:noFill/>
          <a:ln>
            <a:noFill/>
          </a:ln>
        </p:spPr>
      </p:pic>
      <p:pic>
        <p:nvPicPr>
          <p:cNvPr id="17" name="Google Shape;1307;p38">
            <a:extLst>
              <a:ext uri="{FF2B5EF4-FFF2-40B4-BE49-F238E27FC236}">
                <a16:creationId xmlns:a16="http://schemas.microsoft.com/office/drawing/2014/main" id="{5F406DFC-1FAB-BA69-0607-4CFBDB6C81DE}"/>
              </a:ext>
            </a:extLst>
          </p:cNvPr>
          <p:cNvPicPr preferRelativeResize="0"/>
          <p:nvPr/>
        </p:nvPicPr>
        <p:blipFill rotWithShape="1">
          <a:blip r:embed="rId3">
            <a:alphaModFix/>
          </a:blip>
          <a:srcRect l="18647" t="7960" r="8852" b="8336"/>
          <a:stretch/>
        </p:blipFill>
        <p:spPr>
          <a:xfrm rot="-1152297">
            <a:off x="1061378" y="4284948"/>
            <a:ext cx="1647827" cy="1070150"/>
          </a:xfrm>
          <a:prstGeom prst="rect">
            <a:avLst/>
          </a:prstGeom>
          <a:noFill/>
          <a:ln>
            <a:noFill/>
          </a:ln>
        </p:spPr>
      </p:pic>
      <p:grpSp>
        <p:nvGrpSpPr>
          <p:cNvPr id="21" name="Google Shape;1291;p37">
            <a:extLst>
              <a:ext uri="{FF2B5EF4-FFF2-40B4-BE49-F238E27FC236}">
                <a16:creationId xmlns:a16="http://schemas.microsoft.com/office/drawing/2014/main" id="{6F1EEB49-5D22-C9A5-8301-323B953B5AC8}"/>
              </a:ext>
            </a:extLst>
          </p:cNvPr>
          <p:cNvGrpSpPr/>
          <p:nvPr/>
        </p:nvGrpSpPr>
        <p:grpSpPr>
          <a:xfrm>
            <a:off x="1791418" y="4043701"/>
            <a:ext cx="76825" cy="76800"/>
            <a:chOff x="3104875" y="1099400"/>
            <a:chExt cx="76825" cy="76800"/>
          </a:xfrm>
        </p:grpSpPr>
        <p:sp>
          <p:nvSpPr>
            <p:cNvPr id="22" name="Google Shape;1292;p37">
              <a:extLst>
                <a:ext uri="{FF2B5EF4-FFF2-40B4-BE49-F238E27FC236}">
                  <a16:creationId xmlns:a16="http://schemas.microsoft.com/office/drawing/2014/main" id="{4EF2D5DC-7656-3011-9AC2-A10C038DB304}"/>
                </a:ext>
              </a:extLst>
            </p:cNvPr>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93;p37">
              <a:extLst>
                <a:ext uri="{FF2B5EF4-FFF2-40B4-BE49-F238E27FC236}">
                  <a16:creationId xmlns:a16="http://schemas.microsoft.com/office/drawing/2014/main" id="{5BBA7E11-1CA5-511A-3EF8-AD26E8FA67CE}"/>
                </a:ext>
              </a:extLst>
            </p:cNvPr>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Picture 6">
            <a:extLst>
              <a:ext uri="{FF2B5EF4-FFF2-40B4-BE49-F238E27FC236}">
                <a16:creationId xmlns:a16="http://schemas.microsoft.com/office/drawing/2014/main" id="{F172BA6C-EB23-6758-B7BE-0F0528BEB638}"/>
              </a:ext>
            </a:extLst>
          </p:cNvPr>
          <p:cNvPicPr>
            <a:picLocks noChangeAspect="1"/>
          </p:cNvPicPr>
          <p:nvPr/>
        </p:nvPicPr>
        <p:blipFill>
          <a:blip r:embed="rId5"/>
          <a:stretch>
            <a:fillRect/>
          </a:stretch>
        </p:blipFill>
        <p:spPr>
          <a:xfrm>
            <a:off x="958672" y="1"/>
            <a:ext cx="7233357" cy="5143499"/>
          </a:xfrm>
          <a:prstGeom prst="rect">
            <a:avLst/>
          </a:prstGeom>
        </p:spPr>
      </p:pic>
      <p:sp>
        <p:nvSpPr>
          <p:cNvPr id="12" name="TextBox 11">
            <a:extLst>
              <a:ext uri="{FF2B5EF4-FFF2-40B4-BE49-F238E27FC236}">
                <a16:creationId xmlns:a16="http://schemas.microsoft.com/office/drawing/2014/main" id="{78F346B0-ED80-FA6C-3B3F-D573C3B81F9A}"/>
              </a:ext>
            </a:extLst>
          </p:cNvPr>
          <p:cNvSpPr txBox="1"/>
          <p:nvPr/>
        </p:nvSpPr>
        <p:spPr>
          <a:xfrm>
            <a:off x="4856190" y="1474123"/>
            <a:ext cx="2864365" cy="584775"/>
          </a:xfrm>
          <a:prstGeom prst="rect">
            <a:avLst/>
          </a:prstGeom>
          <a:noFill/>
        </p:spPr>
        <p:txBody>
          <a:bodyPr wrap="square">
            <a:spAutoFit/>
          </a:bodyPr>
          <a:lstStyle/>
          <a:p>
            <a:pPr algn="ctr"/>
            <a:r>
              <a:rPr lang="en-GB" sz="3200" b="1" dirty="0">
                <a:solidFill>
                  <a:schemeClr val="bg1"/>
                </a:solidFill>
              </a:rPr>
              <a:t>AI as art</a:t>
            </a:r>
          </a:p>
        </p:txBody>
      </p:sp>
      <p:sp>
        <p:nvSpPr>
          <p:cNvPr id="14" name="TextBox 13">
            <a:extLst>
              <a:ext uri="{FF2B5EF4-FFF2-40B4-BE49-F238E27FC236}">
                <a16:creationId xmlns:a16="http://schemas.microsoft.com/office/drawing/2014/main" id="{91888006-E162-E150-5DE0-F66E40E7C8EF}"/>
              </a:ext>
            </a:extLst>
          </p:cNvPr>
          <p:cNvSpPr txBox="1"/>
          <p:nvPr/>
        </p:nvSpPr>
        <p:spPr>
          <a:xfrm>
            <a:off x="5254678" y="2642504"/>
            <a:ext cx="2750069" cy="1077218"/>
          </a:xfrm>
          <a:prstGeom prst="rect">
            <a:avLst/>
          </a:prstGeom>
          <a:noFill/>
        </p:spPr>
        <p:txBody>
          <a:bodyPr wrap="square">
            <a:spAutoFit/>
          </a:bodyPr>
          <a:lstStyle/>
          <a:p>
            <a:pPr marL="0" indent="0"/>
            <a:r>
              <a:rPr lang="en-GB" sz="1600" dirty="0"/>
              <a:t>An artist named </a:t>
            </a:r>
            <a:r>
              <a:rPr lang="en-GB" sz="1600" dirty="0" err="1"/>
              <a:t>Jyo</a:t>
            </a:r>
            <a:r>
              <a:rPr lang="en-GB" sz="1600" dirty="0"/>
              <a:t> John </a:t>
            </a:r>
            <a:r>
              <a:rPr lang="en-GB" sz="1600" dirty="0" err="1"/>
              <a:t>Mulloor</a:t>
            </a:r>
            <a:r>
              <a:rPr lang="en-GB" sz="1600" dirty="0"/>
              <a:t> took to Instagram to share selfies from the past created using AI.</a:t>
            </a:r>
          </a:p>
        </p:txBody>
      </p:sp>
      <p:grpSp>
        <p:nvGrpSpPr>
          <p:cNvPr id="2" name="Google Shape;1924;p56">
            <a:extLst>
              <a:ext uri="{FF2B5EF4-FFF2-40B4-BE49-F238E27FC236}">
                <a16:creationId xmlns:a16="http://schemas.microsoft.com/office/drawing/2014/main" id="{EB41AFAA-6947-EFAA-4525-9963E63851E6}"/>
              </a:ext>
            </a:extLst>
          </p:cNvPr>
          <p:cNvGrpSpPr/>
          <p:nvPr/>
        </p:nvGrpSpPr>
        <p:grpSpPr>
          <a:xfrm>
            <a:off x="407809" y="664113"/>
            <a:ext cx="4608228" cy="3956781"/>
            <a:chOff x="5132202" y="929275"/>
            <a:chExt cx="3246461" cy="2819752"/>
          </a:xfrm>
        </p:grpSpPr>
        <p:grpSp>
          <p:nvGrpSpPr>
            <p:cNvPr id="3" name="Google Shape;1925;p56">
              <a:extLst>
                <a:ext uri="{FF2B5EF4-FFF2-40B4-BE49-F238E27FC236}">
                  <a16:creationId xmlns:a16="http://schemas.microsoft.com/office/drawing/2014/main" id="{6B142CBD-5DB8-F6A8-BD13-2E1B1938BA3B}"/>
                </a:ext>
              </a:extLst>
            </p:cNvPr>
            <p:cNvGrpSpPr/>
            <p:nvPr/>
          </p:nvGrpSpPr>
          <p:grpSpPr>
            <a:xfrm>
              <a:off x="5132202" y="929275"/>
              <a:ext cx="3246461" cy="2819752"/>
              <a:chOff x="5132202" y="929275"/>
              <a:chExt cx="3246461" cy="2819752"/>
            </a:xfrm>
          </p:grpSpPr>
          <p:sp>
            <p:nvSpPr>
              <p:cNvPr id="5" name="Google Shape;1926;p56">
                <a:extLst>
                  <a:ext uri="{FF2B5EF4-FFF2-40B4-BE49-F238E27FC236}">
                    <a16:creationId xmlns:a16="http://schemas.microsoft.com/office/drawing/2014/main" id="{7DD77E8F-6E5B-70EC-A8B0-3128E68FA224}"/>
                  </a:ext>
                </a:extLst>
              </p:cNvPr>
              <p:cNvSpPr/>
              <p:nvPr/>
            </p:nvSpPr>
            <p:spPr>
              <a:xfrm>
                <a:off x="5132202" y="929275"/>
                <a:ext cx="3246461" cy="2819752"/>
              </a:xfrm>
              <a:custGeom>
                <a:avLst/>
                <a:gdLst/>
                <a:ahLst/>
                <a:cxnLst/>
                <a:rect l="l" t="t" r="r" b="b"/>
                <a:pathLst>
                  <a:path w="168254" h="146139" extrusionOk="0">
                    <a:moveTo>
                      <a:pt x="4437" y="1"/>
                    </a:moveTo>
                    <a:cubicBezTo>
                      <a:pt x="2002" y="1"/>
                      <a:pt x="0" y="1969"/>
                      <a:pt x="0" y="4437"/>
                    </a:cubicBezTo>
                    <a:lnTo>
                      <a:pt x="0" y="141702"/>
                    </a:lnTo>
                    <a:cubicBezTo>
                      <a:pt x="0" y="144137"/>
                      <a:pt x="2002" y="146139"/>
                      <a:pt x="4437" y="146139"/>
                    </a:cubicBezTo>
                    <a:lnTo>
                      <a:pt x="163817" y="146139"/>
                    </a:lnTo>
                    <a:cubicBezTo>
                      <a:pt x="166252" y="146139"/>
                      <a:pt x="168254" y="144137"/>
                      <a:pt x="168254" y="141702"/>
                    </a:cubicBezTo>
                    <a:lnTo>
                      <a:pt x="168254" y="4437"/>
                    </a:lnTo>
                    <a:cubicBezTo>
                      <a:pt x="168254" y="1969"/>
                      <a:pt x="166252" y="1"/>
                      <a:pt x="163817" y="1"/>
                    </a:cubicBezTo>
                    <a:close/>
                  </a:path>
                </a:pathLst>
              </a:custGeom>
              <a:solidFill>
                <a:srgbClr val="733C9B">
                  <a:alpha val="33020"/>
                </a:srgb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27;p56">
                <a:extLst>
                  <a:ext uri="{FF2B5EF4-FFF2-40B4-BE49-F238E27FC236}">
                    <a16:creationId xmlns:a16="http://schemas.microsoft.com/office/drawing/2014/main" id="{2BA72B56-2CBD-7322-8E8C-C567DA0E335B}"/>
                  </a:ext>
                </a:extLst>
              </p:cNvPr>
              <p:cNvSpPr/>
              <p:nvPr/>
            </p:nvSpPr>
            <p:spPr>
              <a:xfrm>
                <a:off x="5302009" y="1059945"/>
                <a:ext cx="177649" cy="177649"/>
              </a:xfrm>
              <a:custGeom>
                <a:avLst/>
                <a:gdLst/>
                <a:ahLst/>
                <a:cxnLst/>
                <a:rect l="l" t="t" r="r" b="b"/>
                <a:pathLst>
                  <a:path w="9207" h="9207" extrusionOk="0">
                    <a:moveTo>
                      <a:pt x="4603" y="0"/>
                    </a:moveTo>
                    <a:cubicBezTo>
                      <a:pt x="2035" y="0"/>
                      <a:pt x="0" y="2069"/>
                      <a:pt x="0" y="4604"/>
                    </a:cubicBezTo>
                    <a:cubicBezTo>
                      <a:pt x="0" y="7139"/>
                      <a:pt x="2035" y="9207"/>
                      <a:pt x="4603" y="9207"/>
                    </a:cubicBezTo>
                    <a:cubicBezTo>
                      <a:pt x="7139" y="9207"/>
                      <a:pt x="9207" y="7139"/>
                      <a:pt x="9207" y="4604"/>
                    </a:cubicBezTo>
                    <a:cubicBezTo>
                      <a:pt x="9207" y="2069"/>
                      <a:pt x="7139" y="0"/>
                      <a:pt x="4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28;p56">
                <a:extLst>
                  <a:ext uri="{FF2B5EF4-FFF2-40B4-BE49-F238E27FC236}">
                    <a16:creationId xmlns:a16="http://schemas.microsoft.com/office/drawing/2014/main" id="{D39C6A5B-F46C-252E-9A42-AF8636434081}"/>
                  </a:ext>
                </a:extLst>
              </p:cNvPr>
              <p:cNvSpPr/>
              <p:nvPr/>
            </p:nvSpPr>
            <p:spPr>
              <a:xfrm>
                <a:off x="5369582" y="1106294"/>
                <a:ext cx="39285" cy="39265"/>
              </a:xfrm>
              <a:custGeom>
                <a:avLst/>
                <a:gdLst/>
                <a:ahLst/>
                <a:cxnLst/>
                <a:rect l="l" t="t" r="r" b="b"/>
                <a:pathLst>
                  <a:path w="2036" h="2035" extrusionOk="0">
                    <a:moveTo>
                      <a:pt x="1035" y="0"/>
                    </a:moveTo>
                    <a:cubicBezTo>
                      <a:pt x="468" y="0"/>
                      <a:pt x="1" y="467"/>
                      <a:pt x="1" y="1034"/>
                    </a:cubicBezTo>
                    <a:cubicBezTo>
                      <a:pt x="1" y="1601"/>
                      <a:pt x="468" y="2035"/>
                      <a:pt x="1035" y="2035"/>
                    </a:cubicBezTo>
                    <a:cubicBezTo>
                      <a:pt x="1602" y="2035"/>
                      <a:pt x="2035" y="1601"/>
                      <a:pt x="2035" y="1034"/>
                    </a:cubicBezTo>
                    <a:cubicBezTo>
                      <a:pt x="2035" y="467"/>
                      <a:pt x="1602" y="0"/>
                      <a:pt x="1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29;p56">
                <a:extLst>
                  <a:ext uri="{FF2B5EF4-FFF2-40B4-BE49-F238E27FC236}">
                    <a16:creationId xmlns:a16="http://schemas.microsoft.com/office/drawing/2014/main" id="{818AC54E-535F-37F5-785E-B824AAF42A73}"/>
                  </a:ext>
                </a:extLst>
              </p:cNvPr>
              <p:cNvSpPr/>
              <p:nvPr/>
            </p:nvSpPr>
            <p:spPr>
              <a:xfrm>
                <a:off x="5356711" y="1148764"/>
                <a:ext cx="68246" cy="39921"/>
              </a:xfrm>
              <a:custGeom>
                <a:avLst/>
                <a:gdLst/>
                <a:ahLst/>
                <a:cxnLst/>
                <a:rect l="l" t="t" r="r" b="b"/>
                <a:pathLst>
                  <a:path w="3537" h="2069" extrusionOk="0">
                    <a:moveTo>
                      <a:pt x="1768" y="1"/>
                    </a:moveTo>
                    <a:cubicBezTo>
                      <a:pt x="768" y="1"/>
                      <a:pt x="0" y="801"/>
                      <a:pt x="0" y="1802"/>
                    </a:cubicBezTo>
                    <a:lnTo>
                      <a:pt x="0" y="2069"/>
                    </a:lnTo>
                    <a:lnTo>
                      <a:pt x="3536" y="2069"/>
                    </a:lnTo>
                    <a:lnTo>
                      <a:pt x="3536" y="1802"/>
                    </a:lnTo>
                    <a:cubicBezTo>
                      <a:pt x="3536" y="801"/>
                      <a:pt x="2736" y="1"/>
                      <a:pt x="17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30;p56">
                <a:extLst>
                  <a:ext uri="{FF2B5EF4-FFF2-40B4-BE49-F238E27FC236}">
                    <a16:creationId xmlns:a16="http://schemas.microsoft.com/office/drawing/2014/main" id="{0B358ABA-971D-2932-E2F4-150134810DDD}"/>
                  </a:ext>
                </a:extLst>
              </p:cNvPr>
              <p:cNvSpPr/>
              <p:nvPr/>
            </p:nvSpPr>
            <p:spPr>
              <a:xfrm>
                <a:off x="5597442" y="1105638"/>
                <a:ext cx="724083" cy="86268"/>
              </a:xfrm>
              <a:custGeom>
                <a:avLst/>
                <a:gdLst/>
                <a:ahLst/>
                <a:cxnLst/>
                <a:rect l="l" t="t" r="r" b="b"/>
                <a:pathLst>
                  <a:path w="37527" h="4471" extrusionOk="0">
                    <a:moveTo>
                      <a:pt x="2235" y="1"/>
                    </a:moveTo>
                    <a:cubicBezTo>
                      <a:pt x="1001" y="1"/>
                      <a:pt x="0" y="1001"/>
                      <a:pt x="0" y="2236"/>
                    </a:cubicBezTo>
                    <a:cubicBezTo>
                      <a:pt x="0" y="3470"/>
                      <a:pt x="1001" y="4471"/>
                      <a:pt x="2235" y="4471"/>
                    </a:cubicBezTo>
                    <a:lnTo>
                      <a:pt x="35292" y="4471"/>
                    </a:lnTo>
                    <a:cubicBezTo>
                      <a:pt x="36526" y="4471"/>
                      <a:pt x="37527" y="3470"/>
                      <a:pt x="37527" y="2236"/>
                    </a:cubicBezTo>
                    <a:cubicBezTo>
                      <a:pt x="37527" y="1001"/>
                      <a:pt x="36526" y="1"/>
                      <a:pt x="352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31;p56">
                <a:extLst>
                  <a:ext uri="{FF2B5EF4-FFF2-40B4-BE49-F238E27FC236}">
                    <a16:creationId xmlns:a16="http://schemas.microsoft.com/office/drawing/2014/main" id="{368705D0-9FB3-81FD-DB61-62470AE93EAA}"/>
                  </a:ext>
                </a:extLst>
              </p:cNvPr>
              <p:cNvSpPr/>
              <p:nvPr/>
            </p:nvSpPr>
            <p:spPr>
              <a:xfrm>
                <a:off x="5347466" y="3275383"/>
                <a:ext cx="97845" cy="106219"/>
              </a:xfrm>
              <a:custGeom>
                <a:avLst/>
                <a:gdLst/>
                <a:ahLst/>
                <a:cxnLst/>
                <a:rect l="l" t="t" r="r" b="b"/>
                <a:pathLst>
                  <a:path w="5071" h="5505" extrusionOk="0">
                    <a:moveTo>
                      <a:pt x="2169" y="1"/>
                    </a:moveTo>
                    <a:cubicBezTo>
                      <a:pt x="1969" y="1"/>
                      <a:pt x="1835" y="134"/>
                      <a:pt x="1802" y="334"/>
                    </a:cubicBezTo>
                    <a:cubicBezTo>
                      <a:pt x="1769" y="735"/>
                      <a:pt x="1669" y="1135"/>
                      <a:pt x="1502" y="1535"/>
                    </a:cubicBezTo>
                    <a:cubicBezTo>
                      <a:pt x="1402" y="1735"/>
                      <a:pt x="1202" y="1902"/>
                      <a:pt x="968" y="1902"/>
                    </a:cubicBezTo>
                    <a:lnTo>
                      <a:pt x="568" y="1902"/>
                    </a:lnTo>
                    <a:cubicBezTo>
                      <a:pt x="234" y="1902"/>
                      <a:pt x="1" y="2136"/>
                      <a:pt x="1" y="2436"/>
                    </a:cubicBezTo>
                    <a:lnTo>
                      <a:pt x="1" y="5038"/>
                    </a:lnTo>
                    <a:cubicBezTo>
                      <a:pt x="1" y="5305"/>
                      <a:pt x="201" y="5505"/>
                      <a:pt x="468" y="5505"/>
                    </a:cubicBezTo>
                    <a:lnTo>
                      <a:pt x="3770" y="5505"/>
                    </a:lnTo>
                    <a:cubicBezTo>
                      <a:pt x="3970" y="5505"/>
                      <a:pt x="4170" y="5338"/>
                      <a:pt x="4170" y="5105"/>
                    </a:cubicBezTo>
                    <a:cubicBezTo>
                      <a:pt x="4170" y="4938"/>
                      <a:pt x="4070" y="4804"/>
                      <a:pt x="3903" y="4738"/>
                    </a:cubicBezTo>
                    <a:cubicBezTo>
                      <a:pt x="3903" y="4738"/>
                      <a:pt x="3903" y="4704"/>
                      <a:pt x="3903" y="4704"/>
                    </a:cubicBezTo>
                    <a:lnTo>
                      <a:pt x="4037" y="4704"/>
                    </a:lnTo>
                    <a:cubicBezTo>
                      <a:pt x="4304" y="4704"/>
                      <a:pt x="4504" y="4504"/>
                      <a:pt x="4504" y="4237"/>
                    </a:cubicBezTo>
                    <a:cubicBezTo>
                      <a:pt x="4504" y="4037"/>
                      <a:pt x="4370" y="3870"/>
                      <a:pt x="4204" y="3804"/>
                    </a:cubicBezTo>
                    <a:cubicBezTo>
                      <a:pt x="4204" y="3804"/>
                      <a:pt x="4204" y="3804"/>
                      <a:pt x="4204" y="3770"/>
                    </a:cubicBezTo>
                    <a:lnTo>
                      <a:pt x="4337" y="3770"/>
                    </a:lnTo>
                    <a:cubicBezTo>
                      <a:pt x="4604" y="3770"/>
                      <a:pt x="4804" y="3570"/>
                      <a:pt x="4804" y="3303"/>
                    </a:cubicBezTo>
                    <a:cubicBezTo>
                      <a:pt x="4804" y="3103"/>
                      <a:pt x="4704" y="2936"/>
                      <a:pt x="4504" y="2870"/>
                    </a:cubicBezTo>
                    <a:cubicBezTo>
                      <a:pt x="4504" y="2870"/>
                      <a:pt x="4504" y="2836"/>
                      <a:pt x="4504" y="2836"/>
                    </a:cubicBezTo>
                    <a:lnTo>
                      <a:pt x="4571" y="2836"/>
                    </a:lnTo>
                    <a:cubicBezTo>
                      <a:pt x="4837" y="2836"/>
                      <a:pt x="5071" y="2603"/>
                      <a:pt x="5038" y="2336"/>
                    </a:cubicBezTo>
                    <a:cubicBezTo>
                      <a:pt x="5038" y="2069"/>
                      <a:pt x="4837" y="1902"/>
                      <a:pt x="4571" y="1902"/>
                    </a:cubicBezTo>
                    <a:lnTo>
                      <a:pt x="3136" y="1902"/>
                    </a:lnTo>
                    <a:cubicBezTo>
                      <a:pt x="2969" y="1902"/>
                      <a:pt x="2869" y="1769"/>
                      <a:pt x="2869" y="1602"/>
                    </a:cubicBezTo>
                    <a:lnTo>
                      <a:pt x="2903" y="1302"/>
                    </a:lnTo>
                    <a:cubicBezTo>
                      <a:pt x="2936" y="1002"/>
                      <a:pt x="2969" y="635"/>
                      <a:pt x="2803" y="368"/>
                    </a:cubicBezTo>
                    <a:cubicBezTo>
                      <a:pt x="2669" y="168"/>
                      <a:pt x="2436" y="1"/>
                      <a:pt x="2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932;p56">
                <a:extLst>
                  <a:ext uri="{FF2B5EF4-FFF2-40B4-BE49-F238E27FC236}">
                    <a16:creationId xmlns:a16="http://schemas.microsoft.com/office/drawing/2014/main" id="{AC628050-366F-AB97-6D5D-18B38B67D04E}"/>
                  </a:ext>
                </a:extLst>
              </p:cNvPr>
              <p:cNvSpPr/>
              <p:nvPr/>
            </p:nvSpPr>
            <p:spPr>
              <a:xfrm>
                <a:off x="5308856" y="3312083"/>
                <a:ext cx="34770" cy="69520"/>
              </a:xfrm>
              <a:custGeom>
                <a:avLst/>
                <a:gdLst/>
                <a:ahLst/>
                <a:cxnLst/>
                <a:rect l="l" t="t" r="r" b="b"/>
                <a:pathLst>
                  <a:path w="1802" h="3603" extrusionOk="0">
                    <a:moveTo>
                      <a:pt x="401" y="0"/>
                    </a:moveTo>
                    <a:cubicBezTo>
                      <a:pt x="167" y="0"/>
                      <a:pt x="0" y="200"/>
                      <a:pt x="0" y="434"/>
                    </a:cubicBezTo>
                    <a:lnTo>
                      <a:pt x="0" y="3203"/>
                    </a:lnTo>
                    <a:cubicBezTo>
                      <a:pt x="0" y="3436"/>
                      <a:pt x="167" y="3603"/>
                      <a:pt x="401" y="3603"/>
                    </a:cubicBezTo>
                    <a:lnTo>
                      <a:pt x="1401" y="3603"/>
                    </a:lnTo>
                    <a:cubicBezTo>
                      <a:pt x="1635" y="3603"/>
                      <a:pt x="1802" y="3436"/>
                      <a:pt x="1802" y="3203"/>
                    </a:cubicBezTo>
                    <a:lnTo>
                      <a:pt x="1802" y="434"/>
                    </a:lnTo>
                    <a:cubicBezTo>
                      <a:pt x="1802" y="200"/>
                      <a:pt x="1601" y="0"/>
                      <a:pt x="1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33;p56">
                <a:extLst>
                  <a:ext uri="{FF2B5EF4-FFF2-40B4-BE49-F238E27FC236}">
                    <a16:creationId xmlns:a16="http://schemas.microsoft.com/office/drawing/2014/main" id="{64075632-4720-DFE4-C434-BBFCD4F5EA65}"/>
                  </a:ext>
                </a:extLst>
              </p:cNvPr>
              <p:cNvSpPr/>
              <p:nvPr/>
            </p:nvSpPr>
            <p:spPr>
              <a:xfrm>
                <a:off x="5536061" y="3312083"/>
                <a:ext cx="97845" cy="106219"/>
              </a:xfrm>
              <a:custGeom>
                <a:avLst/>
                <a:gdLst/>
                <a:ahLst/>
                <a:cxnLst/>
                <a:rect l="l" t="t" r="r" b="b"/>
                <a:pathLst>
                  <a:path w="5071" h="5505" extrusionOk="0">
                    <a:moveTo>
                      <a:pt x="1301" y="0"/>
                    </a:moveTo>
                    <a:cubicBezTo>
                      <a:pt x="1068" y="0"/>
                      <a:pt x="901" y="200"/>
                      <a:pt x="901" y="401"/>
                    </a:cubicBezTo>
                    <a:cubicBezTo>
                      <a:pt x="901" y="567"/>
                      <a:pt x="1001" y="734"/>
                      <a:pt x="1134" y="801"/>
                    </a:cubicBezTo>
                    <a:cubicBezTo>
                      <a:pt x="1134" y="801"/>
                      <a:pt x="1168" y="801"/>
                      <a:pt x="1168" y="834"/>
                    </a:cubicBezTo>
                    <a:lnTo>
                      <a:pt x="1001" y="834"/>
                    </a:lnTo>
                    <a:cubicBezTo>
                      <a:pt x="768" y="834"/>
                      <a:pt x="534" y="1034"/>
                      <a:pt x="534" y="1301"/>
                    </a:cubicBezTo>
                    <a:cubicBezTo>
                      <a:pt x="534" y="1501"/>
                      <a:pt x="667" y="1668"/>
                      <a:pt x="834" y="1735"/>
                    </a:cubicBezTo>
                    <a:cubicBezTo>
                      <a:pt x="834" y="1735"/>
                      <a:pt x="834" y="1768"/>
                      <a:pt x="834" y="1768"/>
                    </a:cubicBezTo>
                    <a:lnTo>
                      <a:pt x="701" y="1768"/>
                    </a:lnTo>
                    <a:cubicBezTo>
                      <a:pt x="434" y="1768"/>
                      <a:pt x="234" y="1968"/>
                      <a:pt x="234" y="2235"/>
                    </a:cubicBezTo>
                    <a:cubicBezTo>
                      <a:pt x="234" y="2435"/>
                      <a:pt x="367" y="2602"/>
                      <a:pt x="534" y="2669"/>
                    </a:cubicBezTo>
                    <a:cubicBezTo>
                      <a:pt x="534" y="2702"/>
                      <a:pt x="534" y="2702"/>
                      <a:pt x="534" y="2702"/>
                    </a:cubicBezTo>
                    <a:lnTo>
                      <a:pt x="467" y="2702"/>
                    </a:lnTo>
                    <a:cubicBezTo>
                      <a:pt x="200" y="2702"/>
                      <a:pt x="0" y="2936"/>
                      <a:pt x="0" y="3203"/>
                    </a:cubicBezTo>
                    <a:cubicBezTo>
                      <a:pt x="0" y="3436"/>
                      <a:pt x="234" y="3636"/>
                      <a:pt x="467" y="3636"/>
                    </a:cubicBezTo>
                    <a:lnTo>
                      <a:pt x="1935" y="3636"/>
                    </a:lnTo>
                    <a:cubicBezTo>
                      <a:pt x="2068" y="3636"/>
                      <a:pt x="2202" y="3770"/>
                      <a:pt x="2169" y="3903"/>
                    </a:cubicBezTo>
                    <a:lnTo>
                      <a:pt x="2135" y="4237"/>
                    </a:lnTo>
                    <a:cubicBezTo>
                      <a:pt x="2102" y="4503"/>
                      <a:pt x="2068" y="4870"/>
                      <a:pt x="2235" y="5137"/>
                    </a:cubicBezTo>
                    <a:cubicBezTo>
                      <a:pt x="2369" y="5371"/>
                      <a:pt x="2636" y="5504"/>
                      <a:pt x="2902" y="5504"/>
                    </a:cubicBezTo>
                    <a:cubicBezTo>
                      <a:pt x="3069" y="5504"/>
                      <a:pt x="3236" y="5371"/>
                      <a:pt x="3236" y="5204"/>
                    </a:cubicBezTo>
                    <a:cubicBezTo>
                      <a:pt x="3269" y="4770"/>
                      <a:pt x="3369" y="4370"/>
                      <a:pt x="3536" y="4003"/>
                    </a:cubicBezTo>
                    <a:cubicBezTo>
                      <a:pt x="3636" y="3770"/>
                      <a:pt x="3870" y="3636"/>
                      <a:pt x="4103" y="3636"/>
                    </a:cubicBezTo>
                    <a:lnTo>
                      <a:pt x="4504" y="3636"/>
                    </a:lnTo>
                    <a:cubicBezTo>
                      <a:pt x="4804" y="3636"/>
                      <a:pt x="5071" y="3369"/>
                      <a:pt x="5071" y="3069"/>
                    </a:cubicBezTo>
                    <a:lnTo>
                      <a:pt x="5071" y="467"/>
                    </a:lnTo>
                    <a:cubicBezTo>
                      <a:pt x="5071" y="200"/>
                      <a:pt x="4837" y="0"/>
                      <a:pt x="46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934;p56">
                <a:extLst>
                  <a:ext uri="{FF2B5EF4-FFF2-40B4-BE49-F238E27FC236}">
                    <a16:creationId xmlns:a16="http://schemas.microsoft.com/office/drawing/2014/main" id="{524BDCDB-E28A-76E3-645B-722BBD79DEF0}"/>
                  </a:ext>
                </a:extLst>
              </p:cNvPr>
              <p:cNvSpPr/>
              <p:nvPr/>
            </p:nvSpPr>
            <p:spPr>
              <a:xfrm>
                <a:off x="5637111" y="3312083"/>
                <a:ext cx="35426" cy="69520"/>
              </a:xfrm>
              <a:custGeom>
                <a:avLst/>
                <a:gdLst/>
                <a:ahLst/>
                <a:cxnLst/>
                <a:rect l="l" t="t" r="r" b="b"/>
                <a:pathLst>
                  <a:path w="1836" h="3603" extrusionOk="0">
                    <a:moveTo>
                      <a:pt x="434" y="0"/>
                    </a:moveTo>
                    <a:cubicBezTo>
                      <a:pt x="201" y="0"/>
                      <a:pt x="0" y="200"/>
                      <a:pt x="0" y="434"/>
                    </a:cubicBezTo>
                    <a:lnTo>
                      <a:pt x="0" y="3203"/>
                    </a:lnTo>
                    <a:cubicBezTo>
                      <a:pt x="0" y="3436"/>
                      <a:pt x="201" y="3603"/>
                      <a:pt x="434" y="3603"/>
                    </a:cubicBezTo>
                    <a:lnTo>
                      <a:pt x="1401" y="3603"/>
                    </a:lnTo>
                    <a:cubicBezTo>
                      <a:pt x="1635" y="3603"/>
                      <a:pt x="1835" y="3436"/>
                      <a:pt x="1835" y="3203"/>
                    </a:cubicBezTo>
                    <a:lnTo>
                      <a:pt x="1835" y="434"/>
                    </a:lnTo>
                    <a:cubicBezTo>
                      <a:pt x="1835" y="200"/>
                      <a:pt x="1635" y="0"/>
                      <a:pt x="1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935;p56">
                <a:extLst>
                  <a:ext uri="{FF2B5EF4-FFF2-40B4-BE49-F238E27FC236}">
                    <a16:creationId xmlns:a16="http://schemas.microsoft.com/office/drawing/2014/main" id="{00C11A21-E79A-9D4C-D392-BAAF679C7189}"/>
                  </a:ext>
                </a:extLst>
              </p:cNvPr>
              <p:cNvSpPr/>
              <p:nvPr/>
            </p:nvSpPr>
            <p:spPr>
              <a:xfrm>
                <a:off x="5768417" y="3306410"/>
                <a:ext cx="127443" cy="75193"/>
              </a:xfrm>
              <a:custGeom>
                <a:avLst/>
                <a:gdLst/>
                <a:ahLst/>
                <a:cxnLst/>
                <a:rect l="l" t="t" r="r" b="b"/>
                <a:pathLst>
                  <a:path w="6605" h="3897" extrusionOk="0">
                    <a:moveTo>
                      <a:pt x="3697" y="0"/>
                    </a:moveTo>
                    <a:cubicBezTo>
                      <a:pt x="3490" y="0"/>
                      <a:pt x="3303" y="169"/>
                      <a:pt x="3303" y="394"/>
                    </a:cubicBezTo>
                    <a:lnTo>
                      <a:pt x="3303" y="1128"/>
                    </a:lnTo>
                    <a:cubicBezTo>
                      <a:pt x="2035" y="1195"/>
                      <a:pt x="0" y="1662"/>
                      <a:pt x="0" y="3897"/>
                    </a:cubicBezTo>
                    <a:cubicBezTo>
                      <a:pt x="0" y="3897"/>
                      <a:pt x="801" y="2796"/>
                      <a:pt x="3303" y="2563"/>
                    </a:cubicBezTo>
                    <a:lnTo>
                      <a:pt x="3303" y="3230"/>
                    </a:lnTo>
                    <a:cubicBezTo>
                      <a:pt x="3303" y="3458"/>
                      <a:pt x="3496" y="3610"/>
                      <a:pt x="3707" y="3610"/>
                    </a:cubicBezTo>
                    <a:cubicBezTo>
                      <a:pt x="3772" y="3610"/>
                      <a:pt x="3840" y="3595"/>
                      <a:pt x="3903" y="3563"/>
                    </a:cubicBezTo>
                    <a:lnTo>
                      <a:pt x="6338" y="2162"/>
                    </a:lnTo>
                    <a:cubicBezTo>
                      <a:pt x="6605" y="1995"/>
                      <a:pt x="6605" y="1629"/>
                      <a:pt x="6338" y="1462"/>
                    </a:cubicBezTo>
                    <a:lnTo>
                      <a:pt x="3903" y="61"/>
                    </a:lnTo>
                    <a:cubicBezTo>
                      <a:pt x="3836" y="19"/>
                      <a:pt x="3765" y="0"/>
                      <a:pt x="3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936;p56">
                <a:extLst>
                  <a:ext uri="{FF2B5EF4-FFF2-40B4-BE49-F238E27FC236}">
                    <a16:creationId xmlns:a16="http://schemas.microsoft.com/office/drawing/2014/main" id="{08787F26-284B-978F-A70B-739A8EA14F33}"/>
                  </a:ext>
                </a:extLst>
              </p:cNvPr>
              <p:cNvSpPr/>
              <p:nvPr/>
            </p:nvSpPr>
            <p:spPr>
              <a:xfrm>
                <a:off x="6005926" y="3312083"/>
                <a:ext cx="105563" cy="8374"/>
              </a:xfrm>
              <a:custGeom>
                <a:avLst/>
                <a:gdLst/>
                <a:ahLst/>
                <a:cxnLst/>
                <a:rect l="l" t="t" r="r" b="b"/>
                <a:pathLst>
                  <a:path w="5471" h="434" extrusionOk="0">
                    <a:moveTo>
                      <a:pt x="0" y="0"/>
                    </a:moveTo>
                    <a:lnTo>
                      <a:pt x="0" y="434"/>
                    </a:lnTo>
                    <a:lnTo>
                      <a:pt x="5471" y="434"/>
                    </a:lnTo>
                    <a:lnTo>
                      <a:pt x="54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937;p56">
                <a:extLst>
                  <a:ext uri="{FF2B5EF4-FFF2-40B4-BE49-F238E27FC236}">
                    <a16:creationId xmlns:a16="http://schemas.microsoft.com/office/drawing/2014/main" id="{93985E68-EACC-EBCA-618D-42DAF8FF74D4}"/>
                  </a:ext>
                </a:extLst>
              </p:cNvPr>
              <p:cNvSpPr/>
              <p:nvPr/>
            </p:nvSpPr>
            <p:spPr>
              <a:xfrm>
                <a:off x="6005926" y="3324953"/>
                <a:ext cx="105563" cy="7737"/>
              </a:xfrm>
              <a:custGeom>
                <a:avLst/>
                <a:gdLst/>
                <a:ahLst/>
                <a:cxnLst/>
                <a:rect l="l" t="t" r="r" b="b"/>
                <a:pathLst>
                  <a:path w="5471" h="401" extrusionOk="0">
                    <a:moveTo>
                      <a:pt x="0" y="0"/>
                    </a:moveTo>
                    <a:lnTo>
                      <a:pt x="0" y="401"/>
                    </a:lnTo>
                    <a:lnTo>
                      <a:pt x="5471" y="401"/>
                    </a:lnTo>
                    <a:lnTo>
                      <a:pt x="54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938;p56">
                <a:extLst>
                  <a:ext uri="{FF2B5EF4-FFF2-40B4-BE49-F238E27FC236}">
                    <a16:creationId xmlns:a16="http://schemas.microsoft.com/office/drawing/2014/main" id="{4233E741-9076-B544-1965-712CB369F1A7}"/>
                  </a:ext>
                </a:extLst>
              </p:cNvPr>
              <p:cNvSpPr/>
              <p:nvPr/>
            </p:nvSpPr>
            <p:spPr>
              <a:xfrm>
                <a:off x="6005926" y="3337187"/>
                <a:ext cx="32840" cy="8374"/>
              </a:xfrm>
              <a:custGeom>
                <a:avLst/>
                <a:gdLst/>
                <a:ahLst/>
                <a:cxnLst/>
                <a:rect l="l" t="t" r="r" b="b"/>
                <a:pathLst>
                  <a:path w="1702" h="434" extrusionOk="0">
                    <a:moveTo>
                      <a:pt x="0" y="0"/>
                    </a:moveTo>
                    <a:lnTo>
                      <a:pt x="0" y="434"/>
                    </a:lnTo>
                    <a:lnTo>
                      <a:pt x="1701" y="434"/>
                    </a:lnTo>
                    <a:lnTo>
                      <a:pt x="17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939;p56">
                <a:extLst>
                  <a:ext uri="{FF2B5EF4-FFF2-40B4-BE49-F238E27FC236}">
                    <a16:creationId xmlns:a16="http://schemas.microsoft.com/office/drawing/2014/main" id="{2DF45D6C-223A-C1D5-3C39-A10CE9D7322B}"/>
                  </a:ext>
                </a:extLst>
              </p:cNvPr>
              <p:cNvSpPr/>
              <p:nvPr/>
            </p:nvSpPr>
            <p:spPr>
              <a:xfrm>
                <a:off x="6005926" y="3349401"/>
                <a:ext cx="32840" cy="8393"/>
              </a:xfrm>
              <a:custGeom>
                <a:avLst/>
                <a:gdLst/>
                <a:ahLst/>
                <a:cxnLst/>
                <a:rect l="l" t="t" r="r" b="b"/>
                <a:pathLst>
                  <a:path w="1702" h="435" extrusionOk="0">
                    <a:moveTo>
                      <a:pt x="0" y="1"/>
                    </a:moveTo>
                    <a:lnTo>
                      <a:pt x="0" y="435"/>
                    </a:lnTo>
                    <a:lnTo>
                      <a:pt x="1701" y="435"/>
                    </a:lnTo>
                    <a:lnTo>
                      <a:pt x="17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940;p56">
                <a:extLst>
                  <a:ext uri="{FF2B5EF4-FFF2-40B4-BE49-F238E27FC236}">
                    <a16:creationId xmlns:a16="http://schemas.microsoft.com/office/drawing/2014/main" id="{2B9A2BE3-02A1-6060-1471-0BBBD05ADD1A}"/>
                  </a:ext>
                </a:extLst>
              </p:cNvPr>
              <p:cNvSpPr/>
              <p:nvPr/>
            </p:nvSpPr>
            <p:spPr>
              <a:xfrm>
                <a:off x="6005926" y="3362291"/>
                <a:ext cx="32840" cy="7737"/>
              </a:xfrm>
              <a:custGeom>
                <a:avLst/>
                <a:gdLst/>
                <a:ahLst/>
                <a:cxnLst/>
                <a:rect l="l" t="t" r="r" b="b"/>
                <a:pathLst>
                  <a:path w="1702" h="401" extrusionOk="0">
                    <a:moveTo>
                      <a:pt x="0" y="0"/>
                    </a:moveTo>
                    <a:lnTo>
                      <a:pt x="0" y="400"/>
                    </a:lnTo>
                    <a:lnTo>
                      <a:pt x="1701" y="400"/>
                    </a:lnTo>
                    <a:lnTo>
                      <a:pt x="17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941;p56">
                <a:extLst>
                  <a:ext uri="{FF2B5EF4-FFF2-40B4-BE49-F238E27FC236}">
                    <a16:creationId xmlns:a16="http://schemas.microsoft.com/office/drawing/2014/main" id="{F01E6669-09F9-0251-EE75-B3B9184BEF67}"/>
                  </a:ext>
                </a:extLst>
              </p:cNvPr>
              <p:cNvSpPr/>
              <p:nvPr/>
            </p:nvSpPr>
            <p:spPr>
              <a:xfrm>
                <a:off x="6005926" y="3374505"/>
                <a:ext cx="32840" cy="8393"/>
              </a:xfrm>
              <a:custGeom>
                <a:avLst/>
                <a:gdLst/>
                <a:ahLst/>
                <a:cxnLst/>
                <a:rect l="l" t="t" r="r" b="b"/>
                <a:pathLst>
                  <a:path w="1702" h="435" extrusionOk="0">
                    <a:moveTo>
                      <a:pt x="0" y="1"/>
                    </a:moveTo>
                    <a:lnTo>
                      <a:pt x="0" y="435"/>
                    </a:lnTo>
                    <a:lnTo>
                      <a:pt x="1701" y="435"/>
                    </a:lnTo>
                    <a:lnTo>
                      <a:pt x="17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942;p56">
                <a:extLst>
                  <a:ext uri="{FF2B5EF4-FFF2-40B4-BE49-F238E27FC236}">
                    <a16:creationId xmlns:a16="http://schemas.microsoft.com/office/drawing/2014/main" id="{7B7CE5CB-AC3F-A352-DC13-351D8A0B6B25}"/>
                  </a:ext>
                </a:extLst>
              </p:cNvPr>
              <p:cNvSpPr/>
              <p:nvPr/>
            </p:nvSpPr>
            <p:spPr>
              <a:xfrm>
                <a:off x="6058043" y="3337187"/>
                <a:ext cx="44436" cy="44417"/>
              </a:xfrm>
              <a:custGeom>
                <a:avLst/>
                <a:gdLst/>
                <a:ahLst/>
                <a:cxnLst/>
                <a:rect l="l" t="t" r="r" b="b"/>
                <a:pathLst>
                  <a:path w="2303" h="2302" extrusionOk="0">
                    <a:moveTo>
                      <a:pt x="1002" y="0"/>
                    </a:moveTo>
                    <a:cubicBezTo>
                      <a:pt x="868" y="0"/>
                      <a:pt x="768" y="100"/>
                      <a:pt x="768" y="234"/>
                    </a:cubicBezTo>
                    <a:lnTo>
                      <a:pt x="768" y="534"/>
                    </a:lnTo>
                    <a:cubicBezTo>
                      <a:pt x="768" y="667"/>
                      <a:pt x="668" y="767"/>
                      <a:pt x="535" y="767"/>
                    </a:cubicBezTo>
                    <a:lnTo>
                      <a:pt x="234" y="767"/>
                    </a:lnTo>
                    <a:cubicBezTo>
                      <a:pt x="101" y="767"/>
                      <a:pt x="1" y="867"/>
                      <a:pt x="1" y="1001"/>
                    </a:cubicBezTo>
                    <a:lnTo>
                      <a:pt x="1" y="1301"/>
                    </a:lnTo>
                    <a:cubicBezTo>
                      <a:pt x="1" y="1435"/>
                      <a:pt x="101" y="1535"/>
                      <a:pt x="234" y="1535"/>
                    </a:cubicBezTo>
                    <a:lnTo>
                      <a:pt x="535" y="1535"/>
                    </a:lnTo>
                    <a:cubicBezTo>
                      <a:pt x="668" y="1535"/>
                      <a:pt x="768" y="1668"/>
                      <a:pt x="768" y="1801"/>
                    </a:cubicBezTo>
                    <a:lnTo>
                      <a:pt x="768" y="2068"/>
                    </a:lnTo>
                    <a:cubicBezTo>
                      <a:pt x="768" y="2202"/>
                      <a:pt x="868" y="2302"/>
                      <a:pt x="1002" y="2302"/>
                    </a:cubicBezTo>
                    <a:lnTo>
                      <a:pt x="1302" y="2302"/>
                    </a:lnTo>
                    <a:cubicBezTo>
                      <a:pt x="1435" y="2302"/>
                      <a:pt x="1535" y="2202"/>
                      <a:pt x="1535" y="2068"/>
                    </a:cubicBezTo>
                    <a:lnTo>
                      <a:pt x="1535" y="1801"/>
                    </a:lnTo>
                    <a:cubicBezTo>
                      <a:pt x="1535" y="1668"/>
                      <a:pt x="1635" y="1535"/>
                      <a:pt x="1802" y="1535"/>
                    </a:cubicBezTo>
                    <a:lnTo>
                      <a:pt x="2069" y="1535"/>
                    </a:lnTo>
                    <a:cubicBezTo>
                      <a:pt x="2203" y="1535"/>
                      <a:pt x="2303" y="1435"/>
                      <a:pt x="2303" y="1301"/>
                    </a:cubicBezTo>
                    <a:lnTo>
                      <a:pt x="2303" y="1001"/>
                    </a:lnTo>
                    <a:cubicBezTo>
                      <a:pt x="2303" y="867"/>
                      <a:pt x="2203" y="767"/>
                      <a:pt x="2069" y="767"/>
                    </a:cubicBezTo>
                    <a:lnTo>
                      <a:pt x="1802" y="767"/>
                    </a:lnTo>
                    <a:cubicBezTo>
                      <a:pt x="1669" y="767"/>
                      <a:pt x="1535" y="667"/>
                      <a:pt x="1535" y="534"/>
                    </a:cubicBezTo>
                    <a:lnTo>
                      <a:pt x="1535" y="234"/>
                    </a:lnTo>
                    <a:cubicBezTo>
                      <a:pt x="1535" y="100"/>
                      <a:pt x="1435"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943;p56">
                <a:extLst>
                  <a:ext uri="{FF2B5EF4-FFF2-40B4-BE49-F238E27FC236}">
                    <a16:creationId xmlns:a16="http://schemas.microsoft.com/office/drawing/2014/main" id="{27A8E6E9-DE6F-41EA-F38E-11A9458B6388}"/>
                  </a:ext>
                </a:extLst>
              </p:cNvPr>
              <p:cNvSpPr/>
              <p:nvPr/>
            </p:nvSpPr>
            <p:spPr>
              <a:xfrm>
                <a:off x="6244708" y="3339753"/>
                <a:ext cx="16111" cy="16111"/>
              </a:xfrm>
              <a:custGeom>
                <a:avLst/>
                <a:gdLst/>
                <a:ahLst/>
                <a:cxnLst/>
                <a:rect l="l" t="t" r="r" b="b"/>
                <a:pathLst>
                  <a:path w="835" h="835" extrusionOk="0">
                    <a:moveTo>
                      <a:pt x="434" y="1"/>
                    </a:moveTo>
                    <a:cubicBezTo>
                      <a:pt x="201" y="1"/>
                      <a:pt x="1" y="167"/>
                      <a:pt x="1" y="401"/>
                    </a:cubicBezTo>
                    <a:cubicBezTo>
                      <a:pt x="1" y="634"/>
                      <a:pt x="201" y="835"/>
                      <a:pt x="434" y="835"/>
                    </a:cubicBezTo>
                    <a:cubicBezTo>
                      <a:pt x="634" y="835"/>
                      <a:pt x="834" y="634"/>
                      <a:pt x="834" y="401"/>
                    </a:cubicBezTo>
                    <a:cubicBezTo>
                      <a:pt x="834" y="167"/>
                      <a:pt x="634"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44;p56">
                <a:extLst>
                  <a:ext uri="{FF2B5EF4-FFF2-40B4-BE49-F238E27FC236}">
                    <a16:creationId xmlns:a16="http://schemas.microsoft.com/office/drawing/2014/main" id="{0220F61E-9939-FFA6-9286-36351A5C6BEB}"/>
                  </a:ext>
                </a:extLst>
              </p:cNvPr>
              <p:cNvSpPr/>
              <p:nvPr/>
            </p:nvSpPr>
            <p:spPr>
              <a:xfrm>
                <a:off x="6278186" y="3339753"/>
                <a:ext cx="16111" cy="16111"/>
              </a:xfrm>
              <a:custGeom>
                <a:avLst/>
                <a:gdLst/>
                <a:ahLst/>
                <a:cxnLst/>
                <a:rect l="l" t="t" r="r" b="b"/>
                <a:pathLst>
                  <a:path w="835" h="835" extrusionOk="0">
                    <a:moveTo>
                      <a:pt x="400" y="1"/>
                    </a:moveTo>
                    <a:cubicBezTo>
                      <a:pt x="167" y="1"/>
                      <a:pt x="0" y="167"/>
                      <a:pt x="0" y="401"/>
                    </a:cubicBezTo>
                    <a:cubicBezTo>
                      <a:pt x="0" y="634"/>
                      <a:pt x="167" y="835"/>
                      <a:pt x="400" y="835"/>
                    </a:cubicBezTo>
                    <a:cubicBezTo>
                      <a:pt x="634" y="835"/>
                      <a:pt x="834" y="634"/>
                      <a:pt x="834" y="401"/>
                    </a:cubicBezTo>
                    <a:cubicBezTo>
                      <a:pt x="834" y="167"/>
                      <a:pt x="634"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45;p56">
                <a:extLst>
                  <a:ext uri="{FF2B5EF4-FFF2-40B4-BE49-F238E27FC236}">
                    <a16:creationId xmlns:a16="http://schemas.microsoft.com/office/drawing/2014/main" id="{77907EF3-BD72-89F5-336D-507989BDF39D}"/>
                  </a:ext>
                </a:extLst>
              </p:cNvPr>
              <p:cNvSpPr/>
              <p:nvPr/>
            </p:nvSpPr>
            <p:spPr>
              <a:xfrm>
                <a:off x="6311007" y="3339753"/>
                <a:ext cx="16111" cy="16111"/>
              </a:xfrm>
              <a:custGeom>
                <a:avLst/>
                <a:gdLst/>
                <a:ahLst/>
                <a:cxnLst/>
                <a:rect l="l" t="t" r="r" b="b"/>
                <a:pathLst>
                  <a:path w="835" h="835" extrusionOk="0">
                    <a:moveTo>
                      <a:pt x="434" y="1"/>
                    </a:moveTo>
                    <a:cubicBezTo>
                      <a:pt x="200" y="1"/>
                      <a:pt x="0" y="167"/>
                      <a:pt x="0" y="401"/>
                    </a:cubicBezTo>
                    <a:cubicBezTo>
                      <a:pt x="0" y="634"/>
                      <a:pt x="200" y="835"/>
                      <a:pt x="434" y="835"/>
                    </a:cubicBezTo>
                    <a:cubicBezTo>
                      <a:pt x="667" y="835"/>
                      <a:pt x="834" y="634"/>
                      <a:pt x="834" y="401"/>
                    </a:cubicBezTo>
                    <a:cubicBezTo>
                      <a:pt x="834" y="167"/>
                      <a:pt x="667"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46;p56">
                <a:extLst>
                  <a:ext uri="{FF2B5EF4-FFF2-40B4-BE49-F238E27FC236}">
                    <a16:creationId xmlns:a16="http://schemas.microsoft.com/office/drawing/2014/main" id="{55D52B80-05D3-A7CA-3ACA-E3C069D458F1}"/>
                  </a:ext>
                </a:extLst>
              </p:cNvPr>
              <p:cNvSpPr/>
              <p:nvPr/>
            </p:nvSpPr>
            <p:spPr>
              <a:xfrm>
                <a:off x="5244615" y="3603661"/>
                <a:ext cx="3004463" cy="17385"/>
              </a:xfrm>
              <a:custGeom>
                <a:avLst/>
                <a:gdLst/>
                <a:ahLst/>
                <a:cxnLst/>
                <a:rect l="l" t="t" r="r" b="b"/>
                <a:pathLst>
                  <a:path w="155712" h="901" extrusionOk="0">
                    <a:moveTo>
                      <a:pt x="434" y="0"/>
                    </a:moveTo>
                    <a:cubicBezTo>
                      <a:pt x="200" y="0"/>
                      <a:pt x="0" y="200"/>
                      <a:pt x="0" y="467"/>
                    </a:cubicBezTo>
                    <a:cubicBezTo>
                      <a:pt x="0" y="701"/>
                      <a:pt x="200" y="901"/>
                      <a:pt x="434" y="901"/>
                    </a:cubicBezTo>
                    <a:lnTo>
                      <a:pt x="155278" y="901"/>
                    </a:lnTo>
                    <a:cubicBezTo>
                      <a:pt x="155511" y="901"/>
                      <a:pt x="155711" y="701"/>
                      <a:pt x="155711" y="467"/>
                    </a:cubicBezTo>
                    <a:cubicBezTo>
                      <a:pt x="155711" y="200"/>
                      <a:pt x="155511" y="0"/>
                      <a:pt x="155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1947;p56">
              <a:extLst>
                <a:ext uri="{FF2B5EF4-FFF2-40B4-BE49-F238E27FC236}">
                  <a16:creationId xmlns:a16="http://schemas.microsoft.com/office/drawing/2014/main" id="{963E4BE9-F170-526B-7B00-FADFCAF55BDE}"/>
                </a:ext>
              </a:extLst>
            </p:cNvPr>
            <p:cNvSpPr/>
            <p:nvPr/>
          </p:nvSpPr>
          <p:spPr>
            <a:xfrm>
              <a:off x="5250638" y="1371475"/>
              <a:ext cx="3004463" cy="1813113"/>
            </a:xfrm>
            <a:custGeom>
              <a:avLst/>
              <a:gdLst/>
              <a:ahLst/>
              <a:cxnLst/>
              <a:rect l="l" t="t" r="r" b="b"/>
              <a:pathLst>
                <a:path w="155712" h="93968" extrusionOk="0">
                  <a:moveTo>
                    <a:pt x="0" y="0"/>
                  </a:moveTo>
                  <a:lnTo>
                    <a:pt x="0" y="93968"/>
                  </a:lnTo>
                  <a:lnTo>
                    <a:pt x="155711" y="93968"/>
                  </a:lnTo>
                  <a:lnTo>
                    <a:pt x="155711" y="0"/>
                  </a:lnTo>
                  <a:close/>
                </a:path>
              </a:pathLst>
            </a:custGeom>
            <a:solidFill>
              <a:srgbClr val="F1F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 name="Google Shape;1948;p56">
            <a:extLst>
              <a:ext uri="{FF2B5EF4-FFF2-40B4-BE49-F238E27FC236}">
                <a16:creationId xmlns:a16="http://schemas.microsoft.com/office/drawing/2014/main" id="{FDCCC324-75DC-DA62-4965-791A085B2437}"/>
              </a:ext>
            </a:extLst>
          </p:cNvPr>
          <p:cNvPicPr preferRelativeResize="0"/>
          <p:nvPr/>
        </p:nvPicPr>
        <p:blipFill>
          <a:blip r:embed="rId6"/>
          <a:stretch>
            <a:fillRect/>
          </a:stretch>
        </p:blipFill>
        <p:spPr>
          <a:xfrm>
            <a:off x="648844" y="1311607"/>
            <a:ext cx="4130521" cy="2454130"/>
          </a:xfrm>
          <a:prstGeom prst="rect">
            <a:avLst/>
          </a:prstGeom>
          <a:noFill/>
          <a:ln w="19050" cap="flat" cmpd="sng">
            <a:solidFill>
              <a:schemeClr val="dk1"/>
            </a:solidFill>
            <a:prstDash val="solid"/>
            <a:round/>
            <a:headEnd type="none" w="sm" len="sm"/>
            <a:tailEnd type="none" w="sm" len="sm"/>
          </a:ln>
        </p:spPr>
      </p:pic>
    </p:spTree>
    <p:extLst>
      <p:ext uri="{BB962C8B-B14F-4D97-AF65-F5344CB8AC3E}">
        <p14:creationId xmlns:p14="http://schemas.microsoft.com/office/powerpoint/2010/main" val="65860294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4"/>
        <p:cNvGrpSpPr/>
        <p:nvPr/>
      </p:nvGrpSpPr>
      <p:grpSpPr>
        <a:xfrm>
          <a:off x="0" y="0"/>
          <a:ext cx="0" cy="0"/>
          <a:chOff x="0" y="0"/>
          <a:chExt cx="0" cy="0"/>
        </a:xfrm>
      </p:grpSpPr>
      <p:sp>
        <p:nvSpPr>
          <p:cNvPr id="1276" name="Google Shape;1276;p37"/>
          <p:cNvSpPr txBox="1">
            <a:spLocks noGrp="1"/>
          </p:cNvSpPr>
          <p:nvPr>
            <p:ph type="subTitle" idx="1"/>
          </p:nvPr>
        </p:nvSpPr>
        <p:spPr>
          <a:xfrm>
            <a:off x="1221698" y="1660825"/>
            <a:ext cx="7057666" cy="2266739"/>
          </a:xfrm>
          <a:prstGeom prst="rect">
            <a:avLst/>
          </a:prstGeom>
        </p:spPr>
        <p:txBody>
          <a:bodyPr spcFirstLastPara="1" wrap="square" lIns="91425" tIns="91425" rIns="91425" bIns="91425" anchor="ctr" anchorCtr="0">
            <a:noAutofit/>
          </a:bodyPr>
          <a:lstStyle/>
          <a:p>
            <a:pPr marL="285750" lvl="0" indent="-285750" algn="l" rtl="0">
              <a:spcBef>
                <a:spcPts val="0"/>
              </a:spcBef>
              <a:spcAft>
                <a:spcPts val="0"/>
              </a:spcAft>
              <a:buFont typeface="Arial" panose="020B0604020202020204" pitchFamily="34" charset="0"/>
              <a:buChar char="•"/>
            </a:pPr>
            <a:r>
              <a:rPr lang="en-GB" sz="1600" dirty="0">
                <a:solidFill>
                  <a:schemeClr val="bg1"/>
                </a:solidFill>
              </a:rPr>
              <a:t>To understand what is meant by the term Artificial Intelligence (AI).</a:t>
            </a:r>
          </a:p>
          <a:p>
            <a:pPr marL="285750" lvl="0" indent="-285750" algn="l" rtl="0">
              <a:spcBef>
                <a:spcPts val="0"/>
              </a:spcBef>
              <a:spcAft>
                <a:spcPts val="0"/>
              </a:spcAft>
              <a:buFont typeface="Arial" panose="020B0604020202020204" pitchFamily="34" charset="0"/>
              <a:buChar char="•"/>
            </a:pPr>
            <a:r>
              <a:rPr lang="en-GB" sz="1600" dirty="0">
                <a:solidFill>
                  <a:schemeClr val="bg1"/>
                </a:solidFill>
              </a:rPr>
              <a:t>Be able to identify the risks of AI for children and young people. </a:t>
            </a:r>
          </a:p>
          <a:p>
            <a:pPr marL="285750" lvl="0" indent="-285750" algn="l" rtl="0">
              <a:spcBef>
                <a:spcPts val="0"/>
              </a:spcBef>
              <a:spcAft>
                <a:spcPts val="0"/>
              </a:spcAft>
              <a:buFont typeface="Arial" panose="020B0604020202020204" pitchFamily="34" charset="0"/>
              <a:buChar char="•"/>
            </a:pPr>
            <a:r>
              <a:rPr lang="en-GB" sz="1600" dirty="0">
                <a:solidFill>
                  <a:schemeClr val="bg1"/>
                </a:solidFill>
              </a:rPr>
              <a:t>To recognise the benefits of AI and why it is a growing phenomenon.</a:t>
            </a:r>
          </a:p>
          <a:p>
            <a:pPr marL="285750" lvl="0" indent="-285750" algn="l" rtl="0">
              <a:spcBef>
                <a:spcPts val="0"/>
              </a:spcBef>
              <a:spcAft>
                <a:spcPts val="0"/>
              </a:spcAft>
              <a:buFont typeface="Arial" panose="020B0604020202020204" pitchFamily="34" charset="0"/>
              <a:buChar char="•"/>
            </a:pPr>
            <a:r>
              <a:rPr lang="en-GB" sz="1600" dirty="0">
                <a:solidFill>
                  <a:schemeClr val="bg1"/>
                </a:solidFill>
              </a:rPr>
              <a:t>Consider recent news stories about AI and think </a:t>
            </a:r>
            <a:r>
              <a:rPr lang="en-GB" sz="1600" dirty="0" err="1">
                <a:solidFill>
                  <a:schemeClr val="bg1"/>
                </a:solidFill>
              </a:rPr>
              <a:t>aboutthe</a:t>
            </a:r>
            <a:r>
              <a:rPr lang="en-GB" sz="1600" dirty="0">
                <a:solidFill>
                  <a:schemeClr val="bg1"/>
                </a:solidFill>
              </a:rPr>
              <a:t> implications for children and young people.</a:t>
            </a:r>
          </a:p>
          <a:p>
            <a:pPr marL="0" lvl="0" indent="0" algn="l" rtl="0">
              <a:spcBef>
                <a:spcPts val="0"/>
              </a:spcBef>
              <a:spcAft>
                <a:spcPts val="0"/>
              </a:spcAft>
              <a:buNone/>
            </a:pPr>
            <a:endParaRPr dirty="0"/>
          </a:p>
        </p:txBody>
      </p:sp>
      <p:grpSp>
        <p:nvGrpSpPr>
          <p:cNvPr id="1291" name="Google Shape;1291;p37"/>
          <p:cNvGrpSpPr/>
          <p:nvPr/>
        </p:nvGrpSpPr>
        <p:grpSpPr>
          <a:xfrm>
            <a:off x="7429225" y="1024425"/>
            <a:ext cx="76825" cy="76800"/>
            <a:chOff x="3104875" y="1099400"/>
            <a:chExt cx="76825" cy="76800"/>
          </a:xfrm>
        </p:grpSpPr>
        <p:sp>
          <p:nvSpPr>
            <p:cNvPr id="1292" name="Google Shape;1292;p37"/>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7"/>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37"/>
          <p:cNvGrpSpPr/>
          <p:nvPr/>
        </p:nvGrpSpPr>
        <p:grpSpPr>
          <a:xfrm>
            <a:off x="1469800" y="605875"/>
            <a:ext cx="76825" cy="76800"/>
            <a:chOff x="3104875" y="1099400"/>
            <a:chExt cx="76825" cy="76800"/>
          </a:xfrm>
        </p:grpSpPr>
        <p:sp>
          <p:nvSpPr>
            <p:cNvPr id="1295" name="Google Shape;1295;p37"/>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7"/>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97" name="Google Shape;1297;p37"/>
          <p:cNvPicPr preferRelativeResize="0"/>
          <p:nvPr/>
        </p:nvPicPr>
        <p:blipFill rotWithShape="1">
          <a:blip r:embed="rId3">
            <a:alphaModFix/>
          </a:blip>
          <a:srcRect l="18647" t="7960" r="8852" b="8336"/>
          <a:stretch/>
        </p:blipFill>
        <p:spPr>
          <a:xfrm rot="-9296825">
            <a:off x="7261373" y="109212"/>
            <a:ext cx="1647828" cy="1070150"/>
          </a:xfrm>
          <a:prstGeom prst="rect">
            <a:avLst/>
          </a:prstGeom>
          <a:noFill/>
          <a:ln>
            <a:noFill/>
          </a:ln>
        </p:spPr>
      </p:pic>
      <p:pic>
        <p:nvPicPr>
          <p:cNvPr id="16" name="Google Shape;1302;p38">
            <a:extLst>
              <a:ext uri="{FF2B5EF4-FFF2-40B4-BE49-F238E27FC236}">
                <a16:creationId xmlns:a16="http://schemas.microsoft.com/office/drawing/2014/main" id="{7EDADD75-2DA3-F339-60F4-2290EF24E32A}"/>
              </a:ext>
            </a:extLst>
          </p:cNvPr>
          <p:cNvPicPr preferRelativeResize="0"/>
          <p:nvPr/>
        </p:nvPicPr>
        <p:blipFill rotWithShape="1">
          <a:blip r:embed="rId4">
            <a:alphaModFix/>
          </a:blip>
          <a:srcRect l="26806" t="7660" r="25401" b="5390"/>
          <a:stretch/>
        </p:blipFill>
        <p:spPr>
          <a:xfrm>
            <a:off x="-193327" y="3647323"/>
            <a:ext cx="1739952" cy="1780604"/>
          </a:xfrm>
          <a:prstGeom prst="rect">
            <a:avLst/>
          </a:prstGeom>
          <a:noFill/>
          <a:ln>
            <a:noFill/>
          </a:ln>
        </p:spPr>
      </p:pic>
      <p:pic>
        <p:nvPicPr>
          <p:cNvPr id="17" name="Google Shape;1307;p38">
            <a:extLst>
              <a:ext uri="{FF2B5EF4-FFF2-40B4-BE49-F238E27FC236}">
                <a16:creationId xmlns:a16="http://schemas.microsoft.com/office/drawing/2014/main" id="{5F406DFC-1FAB-BA69-0607-4CFBDB6C81DE}"/>
              </a:ext>
            </a:extLst>
          </p:cNvPr>
          <p:cNvPicPr preferRelativeResize="0"/>
          <p:nvPr/>
        </p:nvPicPr>
        <p:blipFill rotWithShape="1">
          <a:blip r:embed="rId3">
            <a:alphaModFix/>
          </a:blip>
          <a:srcRect l="18647" t="7960" r="8852" b="8336"/>
          <a:stretch/>
        </p:blipFill>
        <p:spPr>
          <a:xfrm rot="-1152297">
            <a:off x="1061378" y="4284948"/>
            <a:ext cx="1647827" cy="1070150"/>
          </a:xfrm>
          <a:prstGeom prst="rect">
            <a:avLst/>
          </a:prstGeom>
          <a:noFill/>
          <a:ln>
            <a:noFill/>
          </a:ln>
        </p:spPr>
      </p:pic>
      <p:grpSp>
        <p:nvGrpSpPr>
          <p:cNvPr id="18" name="Google Shape;1291;p37">
            <a:extLst>
              <a:ext uri="{FF2B5EF4-FFF2-40B4-BE49-F238E27FC236}">
                <a16:creationId xmlns:a16="http://schemas.microsoft.com/office/drawing/2014/main" id="{A7018D45-84A7-F462-46E9-3FC402D5FD66}"/>
              </a:ext>
            </a:extLst>
          </p:cNvPr>
          <p:cNvGrpSpPr/>
          <p:nvPr/>
        </p:nvGrpSpPr>
        <p:grpSpPr>
          <a:xfrm>
            <a:off x="8279364" y="3765737"/>
            <a:ext cx="76825" cy="76800"/>
            <a:chOff x="3104875" y="1099400"/>
            <a:chExt cx="76825" cy="76800"/>
          </a:xfrm>
        </p:grpSpPr>
        <p:sp>
          <p:nvSpPr>
            <p:cNvPr id="19" name="Google Shape;1292;p37">
              <a:extLst>
                <a:ext uri="{FF2B5EF4-FFF2-40B4-BE49-F238E27FC236}">
                  <a16:creationId xmlns:a16="http://schemas.microsoft.com/office/drawing/2014/main" id="{6139D81D-15F4-56FD-E30F-3BC237639BA1}"/>
                </a:ext>
              </a:extLst>
            </p:cNvPr>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93;p37">
              <a:extLst>
                <a:ext uri="{FF2B5EF4-FFF2-40B4-BE49-F238E27FC236}">
                  <a16:creationId xmlns:a16="http://schemas.microsoft.com/office/drawing/2014/main" id="{2A05DF4A-3970-2DF4-3DFD-EACCE8167D0D}"/>
                </a:ext>
              </a:extLst>
            </p:cNvPr>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1291;p37">
            <a:extLst>
              <a:ext uri="{FF2B5EF4-FFF2-40B4-BE49-F238E27FC236}">
                <a16:creationId xmlns:a16="http://schemas.microsoft.com/office/drawing/2014/main" id="{6F1EEB49-5D22-C9A5-8301-323B953B5AC8}"/>
              </a:ext>
            </a:extLst>
          </p:cNvPr>
          <p:cNvGrpSpPr/>
          <p:nvPr/>
        </p:nvGrpSpPr>
        <p:grpSpPr>
          <a:xfrm>
            <a:off x="1791418" y="4043701"/>
            <a:ext cx="76825" cy="76800"/>
            <a:chOff x="3104875" y="1099400"/>
            <a:chExt cx="76825" cy="76800"/>
          </a:xfrm>
        </p:grpSpPr>
        <p:sp>
          <p:nvSpPr>
            <p:cNvPr id="22" name="Google Shape;1292;p37">
              <a:extLst>
                <a:ext uri="{FF2B5EF4-FFF2-40B4-BE49-F238E27FC236}">
                  <a16:creationId xmlns:a16="http://schemas.microsoft.com/office/drawing/2014/main" id="{4EF2D5DC-7656-3011-9AC2-A10C038DB304}"/>
                </a:ext>
              </a:extLst>
            </p:cNvPr>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93;p37">
              <a:extLst>
                <a:ext uri="{FF2B5EF4-FFF2-40B4-BE49-F238E27FC236}">
                  <a16:creationId xmlns:a16="http://schemas.microsoft.com/office/drawing/2014/main" id="{5BBA7E11-1CA5-511A-3EF8-AD26E8FA67CE}"/>
                </a:ext>
              </a:extLst>
            </p:cNvPr>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Picture 6">
            <a:extLst>
              <a:ext uri="{FF2B5EF4-FFF2-40B4-BE49-F238E27FC236}">
                <a16:creationId xmlns:a16="http://schemas.microsoft.com/office/drawing/2014/main" id="{F172BA6C-EB23-6758-B7BE-0F0528BEB638}"/>
              </a:ext>
            </a:extLst>
          </p:cNvPr>
          <p:cNvPicPr>
            <a:picLocks noChangeAspect="1"/>
          </p:cNvPicPr>
          <p:nvPr/>
        </p:nvPicPr>
        <p:blipFill>
          <a:blip r:embed="rId5"/>
          <a:stretch>
            <a:fillRect/>
          </a:stretch>
        </p:blipFill>
        <p:spPr>
          <a:xfrm>
            <a:off x="955321" y="1"/>
            <a:ext cx="7233357" cy="5143499"/>
          </a:xfrm>
          <a:prstGeom prst="rect">
            <a:avLst/>
          </a:prstGeom>
        </p:spPr>
      </p:pic>
      <p:sp>
        <p:nvSpPr>
          <p:cNvPr id="12" name="TextBox 11">
            <a:extLst>
              <a:ext uri="{FF2B5EF4-FFF2-40B4-BE49-F238E27FC236}">
                <a16:creationId xmlns:a16="http://schemas.microsoft.com/office/drawing/2014/main" id="{78F346B0-ED80-FA6C-3B3F-D573C3B81F9A}"/>
              </a:ext>
            </a:extLst>
          </p:cNvPr>
          <p:cNvSpPr txBox="1"/>
          <p:nvPr/>
        </p:nvSpPr>
        <p:spPr>
          <a:xfrm>
            <a:off x="2299746" y="1087749"/>
            <a:ext cx="4544508" cy="584775"/>
          </a:xfrm>
          <a:prstGeom prst="rect">
            <a:avLst/>
          </a:prstGeom>
          <a:noFill/>
        </p:spPr>
        <p:txBody>
          <a:bodyPr wrap="square">
            <a:spAutoFit/>
          </a:bodyPr>
          <a:lstStyle/>
          <a:p>
            <a:pPr algn="ctr"/>
            <a:r>
              <a:rPr lang="en-GB" sz="3200" b="1" dirty="0">
                <a:solidFill>
                  <a:schemeClr val="bg1"/>
                </a:solidFill>
              </a:rPr>
              <a:t>AI Safety Summit 2023</a:t>
            </a:r>
          </a:p>
        </p:txBody>
      </p:sp>
      <p:sp>
        <p:nvSpPr>
          <p:cNvPr id="2" name="Google Shape;1386;p40">
            <a:extLst>
              <a:ext uri="{FF2B5EF4-FFF2-40B4-BE49-F238E27FC236}">
                <a16:creationId xmlns:a16="http://schemas.microsoft.com/office/drawing/2014/main" id="{B123A684-F590-24AE-0152-0E27498B0F46}"/>
              </a:ext>
            </a:extLst>
          </p:cNvPr>
          <p:cNvSpPr txBox="1">
            <a:spLocks/>
          </p:cNvSpPr>
          <p:nvPr/>
        </p:nvSpPr>
        <p:spPr>
          <a:xfrm>
            <a:off x="1144874" y="2079375"/>
            <a:ext cx="6679992" cy="2037528"/>
          </a:xfrm>
          <a:prstGeom prst="rect">
            <a:avLst/>
          </a:prstGeom>
          <a:solidFill>
            <a:schemeClr val="bg1">
              <a:lumMod val="90000"/>
              <a:lumOff val="10000"/>
            </a:schemeClr>
          </a:solidFill>
          <a:effectLst>
            <a:glow rad="1397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182563" indent="-42863"/>
            <a:r>
              <a:rPr lang="en-GB" sz="1600" dirty="0">
                <a:latin typeface="+mj-lt"/>
              </a:rPr>
              <a:t>“I truly believe there is nothing in our foreseeable future that will be more transformative for our economies, our societies and all our lives…….than the development of technologies like Artificial Intelligence. But as with every wave of new technology, it also brings new fears and new dangers. ” - Rishi Sunak </a:t>
            </a:r>
          </a:p>
          <a:p>
            <a:pPr marL="182563" indent="-42863"/>
            <a:r>
              <a:rPr lang="en-GB" sz="1600" i="1" dirty="0">
                <a:latin typeface="+mj-lt"/>
              </a:rPr>
              <a:t>Prime Minister's speech at the AI Safety Summit at Bletchley Park on 2 November 2023</a:t>
            </a:r>
            <a:r>
              <a:rPr lang="en-GB" sz="1100" i="1" dirty="0"/>
              <a:t>.</a:t>
            </a:r>
          </a:p>
          <a:p>
            <a:pPr marL="0" indent="0"/>
            <a:endParaRPr lang="en-GB" sz="1100" dirty="0">
              <a:hlinkClick r:id="rId6"/>
            </a:endParaRPr>
          </a:p>
          <a:p>
            <a:pPr marL="0" indent="0"/>
            <a:endParaRPr lang="en-GB" dirty="0">
              <a:hlinkClick r:id="rId6"/>
            </a:endParaRPr>
          </a:p>
          <a:p>
            <a:pPr marL="0" indent="0"/>
            <a:endParaRPr lang="en-GB" dirty="0">
              <a:hlinkClick r:id="rId6"/>
            </a:endParaRPr>
          </a:p>
          <a:p>
            <a:pPr marL="0" indent="0"/>
            <a:endParaRPr lang="en-GB" dirty="0"/>
          </a:p>
          <a:p>
            <a:pPr marL="0" indent="0"/>
            <a:endParaRPr lang="en-GB" dirty="0"/>
          </a:p>
        </p:txBody>
      </p:sp>
    </p:spTree>
    <p:extLst>
      <p:ext uri="{BB962C8B-B14F-4D97-AF65-F5344CB8AC3E}">
        <p14:creationId xmlns:p14="http://schemas.microsoft.com/office/powerpoint/2010/main" val="125879017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5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5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4"/>
        <p:cNvGrpSpPr/>
        <p:nvPr/>
      </p:nvGrpSpPr>
      <p:grpSpPr>
        <a:xfrm>
          <a:off x="0" y="0"/>
          <a:ext cx="0" cy="0"/>
          <a:chOff x="0" y="0"/>
          <a:chExt cx="0" cy="0"/>
        </a:xfrm>
      </p:grpSpPr>
      <p:sp>
        <p:nvSpPr>
          <p:cNvPr id="1276" name="Google Shape;1276;p37"/>
          <p:cNvSpPr txBox="1">
            <a:spLocks noGrp="1"/>
          </p:cNvSpPr>
          <p:nvPr>
            <p:ph type="subTitle" idx="1"/>
          </p:nvPr>
        </p:nvSpPr>
        <p:spPr>
          <a:xfrm>
            <a:off x="1221698" y="1660825"/>
            <a:ext cx="7057666" cy="2266739"/>
          </a:xfrm>
          <a:prstGeom prst="rect">
            <a:avLst/>
          </a:prstGeom>
        </p:spPr>
        <p:txBody>
          <a:bodyPr spcFirstLastPara="1" wrap="square" lIns="91425" tIns="91425" rIns="91425" bIns="91425" anchor="ctr" anchorCtr="0">
            <a:noAutofit/>
          </a:bodyPr>
          <a:lstStyle/>
          <a:p>
            <a:pPr marL="285750" lvl="0" indent="-285750" algn="l" rtl="0">
              <a:spcBef>
                <a:spcPts val="0"/>
              </a:spcBef>
              <a:spcAft>
                <a:spcPts val="0"/>
              </a:spcAft>
              <a:buFont typeface="Arial" panose="020B0604020202020204" pitchFamily="34" charset="0"/>
              <a:buChar char="•"/>
            </a:pPr>
            <a:r>
              <a:rPr lang="en-GB" sz="1600" dirty="0">
                <a:solidFill>
                  <a:schemeClr val="bg1"/>
                </a:solidFill>
              </a:rPr>
              <a:t>To understand what is meant by the term Artificial Intelligence (AI).</a:t>
            </a:r>
          </a:p>
          <a:p>
            <a:pPr marL="285750" lvl="0" indent="-285750" algn="l" rtl="0">
              <a:spcBef>
                <a:spcPts val="0"/>
              </a:spcBef>
              <a:spcAft>
                <a:spcPts val="0"/>
              </a:spcAft>
              <a:buFont typeface="Arial" panose="020B0604020202020204" pitchFamily="34" charset="0"/>
              <a:buChar char="•"/>
            </a:pPr>
            <a:r>
              <a:rPr lang="en-GB" sz="1600" dirty="0">
                <a:solidFill>
                  <a:schemeClr val="bg1"/>
                </a:solidFill>
              </a:rPr>
              <a:t>Be able to identify the risks of AI for children and young people. </a:t>
            </a:r>
          </a:p>
          <a:p>
            <a:pPr marL="285750" lvl="0" indent="-285750" algn="l" rtl="0">
              <a:spcBef>
                <a:spcPts val="0"/>
              </a:spcBef>
              <a:spcAft>
                <a:spcPts val="0"/>
              </a:spcAft>
              <a:buFont typeface="Arial" panose="020B0604020202020204" pitchFamily="34" charset="0"/>
              <a:buChar char="•"/>
            </a:pPr>
            <a:r>
              <a:rPr lang="en-GB" sz="1600" dirty="0">
                <a:solidFill>
                  <a:schemeClr val="bg1"/>
                </a:solidFill>
              </a:rPr>
              <a:t>To recognise the benefits of AI and why it is a growing phenomenon.</a:t>
            </a:r>
          </a:p>
          <a:p>
            <a:pPr marL="285750" lvl="0" indent="-285750" algn="l" rtl="0">
              <a:spcBef>
                <a:spcPts val="0"/>
              </a:spcBef>
              <a:spcAft>
                <a:spcPts val="0"/>
              </a:spcAft>
              <a:buFont typeface="Arial" panose="020B0604020202020204" pitchFamily="34" charset="0"/>
              <a:buChar char="•"/>
            </a:pPr>
            <a:r>
              <a:rPr lang="en-GB" sz="1600" dirty="0">
                <a:solidFill>
                  <a:schemeClr val="bg1"/>
                </a:solidFill>
              </a:rPr>
              <a:t>Consider recent news stories about AI and think </a:t>
            </a:r>
            <a:r>
              <a:rPr lang="en-GB" sz="1600" dirty="0" err="1">
                <a:solidFill>
                  <a:schemeClr val="bg1"/>
                </a:solidFill>
              </a:rPr>
              <a:t>aboutthe</a:t>
            </a:r>
            <a:r>
              <a:rPr lang="en-GB" sz="1600" dirty="0">
                <a:solidFill>
                  <a:schemeClr val="bg1"/>
                </a:solidFill>
              </a:rPr>
              <a:t> implications for children and young people.</a:t>
            </a:r>
          </a:p>
          <a:p>
            <a:pPr marL="0" lvl="0" indent="0" algn="l" rtl="0">
              <a:spcBef>
                <a:spcPts val="0"/>
              </a:spcBef>
              <a:spcAft>
                <a:spcPts val="0"/>
              </a:spcAft>
              <a:buNone/>
            </a:pPr>
            <a:endParaRPr dirty="0"/>
          </a:p>
        </p:txBody>
      </p:sp>
      <p:grpSp>
        <p:nvGrpSpPr>
          <p:cNvPr id="1291" name="Google Shape;1291;p37"/>
          <p:cNvGrpSpPr/>
          <p:nvPr/>
        </p:nvGrpSpPr>
        <p:grpSpPr>
          <a:xfrm>
            <a:off x="7429225" y="1024425"/>
            <a:ext cx="76825" cy="76800"/>
            <a:chOff x="3104875" y="1099400"/>
            <a:chExt cx="76825" cy="76800"/>
          </a:xfrm>
        </p:grpSpPr>
        <p:sp>
          <p:nvSpPr>
            <p:cNvPr id="1292" name="Google Shape;1292;p37"/>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7"/>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37"/>
          <p:cNvGrpSpPr/>
          <p:nvPr/>
        </p:nvGrpSpPr>
        <p:grpSpPr>
          <a:xfrm>
            <a:off x="1469800" y="605875"/>
            <a:ext cx="76825" cy="76800"/>
            <a:chOff x="3104875" y="1099400"/>
            <a:chExt cx="76825" cy="76800"/>
          </a:xfrm>
        </p:grpSpPr>
        <p:sp>
          <p:nvSpPr>
            <p:cNvPr id="1295" name="Google Shape;1295;p37"/>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7"/>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97" name="Google Shape;1297;p37"/>
          <p:cNvPicPr preferRelativeResize="0"/>
          <p:nvPr/>
        </p:nvPicPr>
        <p:blipFill rotWithShape="1">
          <a:blip r:embed="rId3">
            <a:alphaModFix/>
          </a:blip>
          <a:srcRect l="18647" t="7960" r="8852" b="8336"/>
          <a:stretch/>
        </p:blipFill>
        <p:spPr>
          <a:xfrm rot="-9296825">
            <a:off x="7261373" y="109212"/>
            <a:ext cx="1647828" cy="1070150"/>
          </a:xfrm>
          <a:prstGeom prst="rect">
            <a:avLst/>
          </a:prstGeom>
          <a:noFill/>
          <a:ln>
            <a:noFill/>
          </a:ln>
        </p:spPr>
      </p:pic>
      <p:pic>
        <p:nvPicPr>
          <p:cNvPr id="16" name="Google Shape;1302;p38">
            <a:extLst>
              <a:ext uri="{FF2B5EF4-FFF2-40B4-BE49-F238E27FC236}">
                <a16:creationId xmlns:a16="http://schemas.microsoft.com/office/drawing/2014/main" id="{7EDADD75-2DA3-F339-60F4-2290EF24E32A}"/>
              </a:ext>
            </a:extLst>
          </p:cNvPr>
          <p:cNvPicPr preferRelativeResize="0"/>
          <p:nvPr/>
        </p:nvPicPr>
        <p:blipFill rotWithShape="1">
          <a:blip r:embed="rId4">
            <a:alphaModFix/>
          </a:blip>
          <a:srcRect l="26806" t="7660" r="25401" b="5390"/>
          <a:stretch/>
        </p:blipFill>
        <p:spPr>
          <a:xfrm>
            <a:off x="-193327" y="3647323"/>
            <a:ext cx="1739952" cy="1780604"/>
          </a:xfrm>
          <a:prstGeom prst="rect">
            <a:avLst/>
          </a:prstGeom>
          <a:noFill/>
          <a:ln>
            <a:noFill/>
          </a:ln>
        </p:spPr>
      </p:pic>
      <p:pic>
        <p:nvPicPr>
          <p:cNvPr id="17" name="Google Shape;1307;p38">
            <a:extLst>
              <a:ext uri="{FF2B5EF4-FFF2-40B4-BE49-F238E27FC236}">
                <a16:creationId xmlns:a16="http://schemas.microsoft.com/office/drawing/2014/main" id="{5F406DFC-1FAB-BA69-0607-4CFBDB6C81DE}"/>
              </a:ext>
            </a:extLst>
          </p:cNvPr>
          <p:cNvPicPr preferRelativeResize="0"/>
          <p:nvPr/>
        </p:nvPicPr>
        <p:blipFill rotWithShape="1">
          <a:blip r:embed="rId3">
            <a:alphaModFix/>
          </a:blip>
          <a:srcRect l="18647" t="7960" r="8852" b="8336"/>
          <a:stretch/>
        </p:blipFill>
        <p:spPr>
          <a:xfrm rot="-1152297">
            <a:off x="1061378" y="4284948"/>
            <a:ext cx="1647827" cy="1070150"/>
          </a:xfrm>
          <a:prstGeom prst="rect">
            <a:avLst/>
          </a:prstGeom>
          <a:noFill/>
          <a:ln>
            <a:noFill/>
          </a:ln>
        </p:spPr>
      </p:pic>
      <p:grpSp>
        <p:nvGrpSpPr>
          <p:cNvPr id="18" name="Google Shape;1291;p37">
            <a:extLst>
              <a:ext uri="{FF2B5EF4-FFF2-40B4-BE49-F238E27FC236}">
                <a16:creationId xmlns:a16="http://schemas.microsoft.com/office/drawing/2014/main" id="{A7018D45-84A7-F462-46E9-3FC402D5FD66}"/>
              </a:ext>
            </a:extLst>
          </p:cNvPr>
          <p:cNvGrpSpPr/>
          <p:nvPr/>
        </p:nvGrpSpPr>
        <p:grpSpPr>
          <a:xfrm>
            <a:off x="8279364" y="3765737"/>
            <a:ext cx="76825" cy="76800"/>
            <a:chOff x="3104875" y="1099400"/>
            <a:chExt cx="76825" cy="76800"/>
          </a:xfrm>
        </p:grpSpPr>
        <p:sp>
          <p:nvSpPr>
            <p:cNvPr id="19" name="Google Shape;1292;p37">
              <a:extLst>
                <a:ext uri="{FF2B5EF4-FFF2-40B4-BE49-F238E27FC236}">
                  <a16:creationId xmlns:a16="http://schemas.microsoft.com/office/drawing/2014/main" id="{6139D81D-15F4-56FD-E30F-3BC237639BA1}"/>
                </a:ext>
              </a:extLst>
            </p:cNvPr>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93;p37">
              <a:extLst>
                <a:ext uri="{FF2B5EF4-FFF2-40B4-BE49-F238E27FC236}">
                  <a16:creationId xmlns:a16="http://schemas.microsoft.com/office/drawing/2014/main" id="{2A05DF4A-3970-2DF4-3DFD-EACCE8167D0D}"/>
                </a:ext>
              </a:extLst>
            </p:cNvPr>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1291;p37">
            <a:extLst>
              <a:ext uri="{FF2B5EF4-FFF2-40B4-BE49-F238E27FC236}">
                <a16:creationId xmlns:a16="http://schemas.microsoft.com/office/drawing/2014/main" id="{6F1EEB49-5D22-C9A5-8301-323B953B5AC8}"/>
              </a:ext>
            </a:extLst>
          </p:cNvPr>
          <p:cNvGrpSpPr/>
          <p:nvPr/>
        </p:nvGrpSpPr>
        <p:grpSpPr>
          <a:xfrm>
            <a:off x="1791418" y="4043701"/>
            <a:ext cx="76825" cy="76800"/>
            <a:chOff x="3104875" y="1099400"/>
            <a:chExt cx="76825" cy="76800"/>
          </a:xfrm>
        </p:grpSpPr>
        <p:sp>
          <p:nvSpPr>
            <p:cNvPr id="22" name="Google Shape;1292;p37">
              <a:extLst>
                <a:ext uri="{FF2B5EF4-FFF2-40B4-BE49-F238E27FC236}">
                  <a16:creationId xmlns:a16="http://schemas.microsoft.com/office/drawing/2014/main" id="{4EF2D5DC-7656-3011-9AC2-A10C038DB304}"/>
                </a:ext>
              </a:extLst>
            </p:cNvPr>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93;p37">
              <a:extLst>
                <a:ext uri="{FF2B5EF4-FFF2-40B4-BE49-F238E27FC236}">
                  <a16:creationId xmlns:a16="http://schemas.microsoft.com/office/drawing/2014/main" id="{5BBA7E11-1CA5-511A-3EF8-AD26E8FA67CE}"/>
                </a:ext>
              </a:extLst>
            </p:cNvPr>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Picture 6">
            <a:extLst>
              <a:ext uri="{FF2B5EF4-FFF2-40B4-BE49-F238E27FC236}">
                <a16:creationId xmlns:a16="http://schemas.microsoft.com/office/drawing/2014/main" id="{F172BA6C-EB23-6758-B7BE-0F0528BEB638}"/>
              </a:ext>
            </a:extLst>
          </p:cNvPr>
          <p:cNvPicPr>
            <a:picLocks noChangeAspect="1"/>
          </p:cNvPicPr>
          <p:nvPr/>
        </p:nvPicPr>
        <p:blipFill>
          <a:blip r:embed="rId5"/>
          <a:stretch>
            <a:fillRect/>
          </a:stretch>
        </p:blipFill>
        <p:spPr>
          <a:xfrm>
            <a:off x="955321" y="1"/>
            <a:ext cx="7233357" cy="5143499"/>
          </a:xfrm>
          <a:prstGeom prst="rect">
            <a:avLst/>
          </a:prstGeom>
        </p:spPr>
      </p:pic>
      <p:sp>
        <p:nvSpPr>
          <p:cNvPr id="12" name="TextBox 11">
            <a:extLst>
              <a:ext uri="{FF2B5EF4-FFF2-40B4-BE49-F238E27FC236}">
                <a16:creationId xmlns:a16="http://schemas.microsoft.com/office/drawing/2014/main" id="{78F346B0-ED80-FA6C-3B3F-D573C3B81F9A}"/>
              </a:ext>
            </a:extLst>
          </p:cNvPr>
          <p:cNvSpPr txBox="1"/>
          <p:nvPr/>
        </p:nvSpPr>
        <p:spPr>
          <a:xfrm>
            <a:off x="2299746" y="1087749"/>
            <a:ext cx="4544508" cy="584775"/>
          </a:xfrm>
          <a:prstGeom prst="rect">
            <a:avLst/>
          </a:prstGeom>
          <a:noFill/>
        </p:spPr>
        <p:txBody>
          <a:bodyPr wrap="square">
            <a:spAutoFit/>
          </a:bodyPr>
          <a:lstStyle/>
          <a:p>
            <a:pPr algn="ctr"/>
            <a:r>
              <a:rPr lang="en-GB" sz="3200" b="1" dirty="0">
                <a:solidFill>
                  <a:schemeClr val="bg1"/>
                </a:solidFill>
              </a:rPr>
              <a:t>Different types of AI</a:t>
            </a:r>
          </a:p>
        </p:txBody>
      </p:sp>
      <p:pic>
        <p:nvPicPr>
          <p:cNvPr id="3" name="Picture 2">
            <a:extLst>
              <a:ext uri="{FF2B5EF4-FFF2-40B4-BE49-F238E27FC236}">
                <a16:creationId xmlns:a16="http://schemas.microsoft.com/office/drawing/2014/main" id="{F1850D9C-FC4C-B04C-18D0-1A4AC52C339E}"/>
              </a:ext>
            </a:extLst>
          </p:cNvPr>
          <p:cNvPicPr>
            <a:picLocks noChangeAspect="1"/>
          </p:cNvPicPr>
          <p:nvPr/>
        </p:nvPicPr>
        <p:blipFill>
          <a:blip r:embed="rId6"/>
          <a:stretch>
            <a:fillRect/>
          </a:stretch>
        </p:blipFill>
        <p:spPr>
          <a:xfrm>
            <a:off x="1046346" y="2308057"/>
            <a:ext cx="7051306" cy="1929008"/>
          </a:xfrm>
          <a:prstGeom prst="rect">
            <a:avLst/>
          </a:prstGeom>
        </p:spPr>
      </p:pic>
    </p:spTree>
    <p:extLst>
      <p:ext uri="{BB962C8B-B14F-4D97-AF65-F5344CB8AC3E}">
        <p14:creationId xmlns:p14="http://schemas.microsoft.com/office/powerpoint/2010/main" val="155278541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4"/>
        <p:cNvGrpSpPr/>
        <p:nvPr/>
      </p:nvGrpSpPr>
      <p:grpSpPr>
        <a:xfrm>
          <a:off x="0" y="0"/>
          <a:ext cx="0" cy="0"/>
          <a:chOff x="0" y="0"/>
          <a:chExt cx="0" cy="0"/>
        </a:xfrm>
      </p:grpSpPr>
      <p:sp>
        <p:nvSpPr>
          <p:cNvPr id="1276" name="Google Shape;1276;p37"/>
          <p:cNvSpPr txBox="1">
            <a:spLocks noGrp="1"/>
          </p:cNvSpPr>
          <p:nvPr>
            <p:ph type="subTitle" idx="1"/>
          </p:nvPr>
        </p:nvSpPr>
        <p:spPr>
          <a:xfrm>
            <a:off x="1221698" y="1660825"/>
            <a:ext cx="7057666" cy="2266739"/>
          </a:xfrm>
          <a:prstGeom prst="rect">
            <a:avLst/>
          </a:prstGeom>
        </p:spPr>
        <p:txBody>
          <a:bodyPr spcFirstLastPara="1" wrap="square" lIns="91425" tIns="91425" rIns="91425" bIns="91425" anchor="ctr" anchorCtr="0">
            <a:noAutofit/>
          </a:bodyPr>
          <a:lstStyle/>
          <a:p>
            <a:pPr marL="285750" lvl="0" indent="-285750" algn="l" rtl="0">
              <a:spcBef>
                <a:spcPts val="0"/>
              </a:spcBef>
              <a:spcAft>
                <a:spcPts val="0"/>
              </a:spcAft>
              <a:buFont typeface="Arial" panose="020B0604020202020204" pitchFamily="34" charset="0"/>
              <a:buChar char="•"/>
            </a:pPr>
            <a:r>
              <a:rPr lang="en-GB" sz="1600" dirty="0">
                <a:solidFill>
                  <a:schemeClr val="bg1"/>
                </a:solidFill>
              </a:rPr>
              <a:t>To understand what is meant by the term Artificial Intelligence (AI).</a:t>
            </a:r>
          </a:p>
          <a:p>
            <a:pPr marL="285750" lvl="0" indent="-285750" algn="l" rtl="0">
              <a:spcBef>
                <a:spcPts val="0"/>
              </a:spcBef>
              <a:spcAft>
                <a:spcPts val="0"/>
              </a:spcAft>
              <a:buFont typeface="Arial" panose="020B0604020202020204" pitchFamily="34" charset="0"/>
              <a:buChar char="•"/>
            </a:pPr>
            <a:r>
              <a:rPr lang="en-GB" sz="1600" dirty="0">
                <a:solidFill>
                  <a:schemeClr val="bg1"/>
                </a:solidFill>
              </a:rPr>
              <a:t>Be able to identify the risks of AI for children and young people. </a:t>
            </a:r>
          </a:p>
          <a:p>
            <a:pPr marL="285750" lvl="0" indent="-285750" algn="l" rtl="0">
              <a:spcBef>
                <a:spcPts val="0"/>
              </a:spcBef>
              <a:spcAft>
                <a:spcPts val="0"/>
              </a:spcAft>
              <a:buFont typeface="Arial" panose="020B0604020202020204" pitchFamily="34" charset="0"/>
              <a:buChar char="•"/>
            </a:pPr>
            <a:r>
              <a:rPr lang="en-GB" sz="1600" dirty="0">
                <a:solidFill>
                  <a:schemeClr val="bg1"/>
                </a:solidFill>
              </a:rPr>
              <a:t>To recognise the benefits of AI and why it is a growing phenomenon.</a:t>
            </a:r>
          </a:p>
          <a:p>
            <a:pPr marL="285750" lvl="0" indent="-285750" algn="l" rtl="0">
              <a:spcBef>
                <a:spcPts val="0"/>
              </a:spcBef>
              <a:spcAft>
                <a:spcPts val="0"/>
              </a:spcAft>
              <a:buFont typeface="Arial" panose="020B0604020202020204" pitchFamily="34" charset="0"/>
              <a:buChar char="•"/>
            </a:pPr>
            <a:r>
              <a:rPr lang="en-GB" sz="1600" dirty="0">
                <a:solidFill>
                  <a:schemeClr val="bg1"/>
                </a:solidFill>
              </a:rPr>
              <a:t>Consider recent news stories about AI and think </a:t>
            </a:r>
            <a:r>
              <a:rPr lang="en-GB" sz="1600" dirty="0" err="1">
                <a:solidFill>
                  <a:schemeClr val="bg1"/>
                </a:solidFill>
              </a:rPr>
              <a:t>aboutthe</a:t>
            </a:r>
            <a:r>
              <a:rPr lang="en-GB" sz="1600" dirty="0">
                <a:solidFill>
                  <a:schemeClr val="bg1"/>
                </a:solidFill>
              </a:rPr>
              <a:t> implications for children and young people.</a:t>
            </a:r>
          </a:p>
          <a:p>
            <a:pPr marL="0" lvl="0" indent="0" algn="l" rtl="0">
              <a:spcBef>
                <a:spcPts val="0"/>
              </a:spcBef>
              <a:spcAft>
                <a:spcPts val="0"/>
              </a:spcAft>
              <a:buNone/>
            </a:pPr>
            <a:endParaRPr dirty="0"/>
          </a:p>
        </p:txBody>
      </p:sp>
      <p:grpSp>
        <p:nvGrpSpPr>
          <p:cNvPr id="1291" name="Google Shape;1291;p37"/>
          <p:cNvGrpSpPr/>
          <p:nvPr/>
        </p:nvGrpSpPr>
        <p:grpSpPr>
          <a:xfrm>
            <a:off x="7429225" y="1024425"/>
            <a:ext cx="76825" cy="76800"/>
            <a:chOff x="3104875" y="1099400"/>
            <a:chExt cx="76825" cy="76800"/>
          </a:xfrm>
        </p:grpSpPr>
        <p:sp>
          <p:nvSpPr>
            <p:cNvPr id="1292" name="Google Shape;1292;p37"/>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7"/>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37"/>
          <p:cNvGrpSpPr/>
          <p:nvPr/>
        </p:nvGrpSpPr>
        <p:grpSpPr>
          <a:xfrm>
            <a:off x="1469800" y="605875"/>
            <a:ext cx="76825" cy="76800"/>
            <a:chOff x="3104875" y="1099400"/>
            <a:chExt cx="76825" cy="76800"/>
          </a:xfrm>
        </p:grpSpPr>
        <p:sp>
          <p:nvSpPr>
            <p:cNvPr id="1295" name="Google Shape;1295;p37"/>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7"/>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97" name="Google Shape;1297;p37"/>
          <p:cNvPicPr preferRelativeResize="0"/>
          <p:nvPr/>
        </p:nvPicPr>
        <p:blipFill rotWithShape="1">
          <a:blip r:embed="rId3">
            <a:alphaModFix/>
          </a:blip>
          <a:srcRect l="18647" t="7960" r="8852" b="8336"/>
          <a:stretch/>
        </p:blipFill>
        <p:spPr>
          <a:xfrm rot="-9296825">
            <a:off x="7261373" y="109212"/>
            <a:ext cx="1647828" cy="1070150"/>
          </a:xfrm>
          <a:prstGeom prst="rect">
            <a:avLst/>
          </a:prstGeom>
          <a:noFill/>
          <a:ln>
            <a:noFill/>
          </a:ln>
        </p:spPr>
      </p:pic>
      <p:pic>
        <p:nvPicPr>
          <p:cNvPr id="16" name="Google Shape;1302;p38">
            <a:extLst>
              <a:ext uri="{FF2B5EF4-FFF2-40B4-BE49-F238E27FC236}">
                <a16:creationId xmlns:a16="http://schemas.microsoft.com/office/drawing/2014/main" id="{7EDADD75-2DA3-F339-60F4-2290EF24E32A}"/>
              </a:ext>
            </a:extLst>
          </p:cNvPr>
          <p:cNvPicPr preferRelativeResize="0"/>
          <p:nvPr/>
        </p:nvPicPr>
        <p:blipFill rotWithShape="1">
          <a:blip r:embed="rId4">
            <a:alphaModFix/>
          </a:blip>
          <a:srcRect l="26806" t="7660" r="25401" b="5390"/>
          <a:stretch/>
        </p:blipFill>
        <p:spPr>
          <a:xfrm>
            <a:off x="-193327" y="3647323"/>
            <a:ext cx="1739952" cy="1780604"/>
          </a:xfrm>
          <a:prstGeom prst="rect">
            <a:avLst/>
          </a:prstGeom>
          <a:noFill/>
          <a:ln>
            <a:noFill/>
          </a:ln>
        </p:spPr>
      </p:pic>
      <p:pic>
        <p:nvPicPr>
          <p:cNvPr id="17" name="Google Shape;1307;p38">
            <a:extLst>
              <a:ext uri="{FF2B5EF4-FFF2-40B4-BE49-F238E27FC236}">
                <a16:creationId xmlns:a16="http://schemas.microsoft.com/office/drawing/2014/main" id="{5F406DFC-1FAB-BA69-0607-4CFBDB6C81DE}"/>
              </a:ext>
            </a:extLst>
          </p:cNvPr>
          <p:cNvPicPr preferRelativeResize="0"/>
          <p:nvPr/>
        </p:nvPicPr>
        <p:blipFill rotWithShape="1">
          <a:blip r:embed="rId3">
            <a:alphaModFix/>
          </a:blip>
          <a:srcRect l="18647" t="7960" r="8852" b="8336"/>
          <a:stretch/>
        </p:blipFill>
        <p:spPr>
          <a:xfrm rot="-1152297">
            <a:off x="1061378" y="4284948"/>
            <a:ext cx="1647827" cy="1070150"/>
          </a:xfrm>
          <a:prstGeom prst="rect">
            <a:avLst/>
          </a:prstGeom>
          <a:noFill/>
          <a:ln>
            <a:noFill/>
          </a:ln>
        </p:spPr>
      </p:pic>
      <p:grpSp>
        <p:nvGrpSpPr>
          <p:cNvPr id="18" name="Google Shape;1291;p37">
            <a:extLst>
              <a:ext uri="{FF2B5EF4-FFF2-40B4-BE49-F238E27FC236}">
                <a16:creationId xmlns:a16="http://schemas.microsoft.com/office/drawing/2014/main" id="{A7018D45-84A7-F462-46E9-3FC402D5FD66}"/>
              </a:ext>
            </a:extLst>
          </p:cNvPr>
          <p:cNvGrpSpPr/>
          <p:nvPr/>
        </p:nvGrpSpPr>
        <p:grpSpPr>
          <a:xfrm>
            <a:off x="8279364" y="3765737"/>
            <a:ext cx="76825" cy="76800"/>
            <a:chOff x="3104875" y="1099400"/>
            <a:chExt cx="76825" cy="76800"/>
          </a:xfrm>
        </p:grpSpPr>
        <p:sp>
          <p:nvSpPr>
            <p:cNvPr id="19" name="Google Shape;1292;p37">
              <a:extLst>
                <a:ext uri="{FF2B5EF4-FFF2-40B4-BE49-F238E27FC236}">
                  <a16:creationId xmlns:a16="http://schemas.microsoft.com/office/drawing/2014/main" id="{6139D81D-15F4-56FD-E30F-3BC237639BA1}"/>
                </a:ext>
              </a:extLst>
            </p:cNvPr>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93;p37">
              <a:extLst>
                <a:ext uri="{FF2B5EF4-FFF2-40B4-BE49-F238E27FC236}">
                  <a16:creationId xmlns:a16="http://schemas.microsoft.com/office/drawing/2014/main" id="{2A05DF4A-3970-2DF4-3DFD-EACCE8167D0D}"/>
                </a:ext>
              </a:extLst>
            </p:cNvPr>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1291;p37">
            <a:extLst>
              <a:ext uri="{FF2B5EF4-FFF2-40B4-BE49-F238E27FC236}">
                <a16:creationId xmlns:a16="http://schemas.microsoft.com/office/drawing/2014/main" id="{6F1EEB49-5D22-C9A5-8301-323B953B5AC8}"/>
              </a:ext>
            </a:extLst>
          </p:cNvPr>
          <p:cNvGrpSpPr/>
          <p:nvPr/>
        </p:nvGrpSpPr>
        <p:grpSpPr>
          <a:xfrm>
            <a:off x="1791418" y="4043701"/>
            <a:ext cx="76825" cy="76800"/>
            <a:chOff x="3104875" y="1099400"/>
            <a:chExt cx="76825" cy="76800"/>
          </a:xfrm>
        </p:grpSpPr>
        <p:sp>
          <p:nvSpPr>
            <p:cNvPr id="22" name="Google Shape;1292;p37">
              <a:extLst>
                <a:ext uri="{FF2B5EF4-FFF2-40B4-BE49-F238E27FC236}">
                  <a16:creationId xmlns:a16="http://schemas.microsoft.com/office/drawing/2014/main" id="{4EF2D5DC-7656-3011-9AC2-A10C038DB304}"/>
                </a:ext>
              </a:extLst>
            </p:cNvPr>
            <p:cNvSpPr/>
            <p:nvPr/>
          </p:nvSpPr>
          <p:spPr>
            <a:xfrm>
              <a:off x="3104875" y="1099400"/>
              <a:ext cx="76825" cy="76800"/>
            </a:xfrm>
            <a:custGeom>
              <a:avLst/>
              <a:gdLst/>
              <a:ahLst/>
              <a:cxnLst/>
              <a:rect l="l" t="t" r="r" b="b"/>
              <a:pathLst>
                <a:path w="3073" h="3072" fill="none" extrusionOk="0">
                  <a:moveTo>
                    <a:pt x="1" y="3072"/>
                  </a:moveTo>
                  <a:lnTo>
                    <a:pt x="3072" y="0"/>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93;p37">
              <a:extLst>
                <a:ext uri="{FF2B5EF4-FFF2-40B4-BE49-F238E27FC236}">
                  <a16:creationId xmlns:a16="http://schemas.microsoft.com/office/drawing/2014/main" id="{5BBA7E11-1CA5-511A-3EF8-AD26E8FA67CE}"/>
                </a:ext>
              </a:extLst>
            </p:cNvPr>
            <p:cNvSpPr/>
            <p:nvPr/>
          </p:nvSpPr>
          <p:spPr>
            <a:xfrm>
              <a:off x="3104875" y="1099400"/>
              <a:ext cx="76825" cy="76800"/>
            </a:xfrm>
            <a:custGeom>
              <a:avLst/>
              <a:gdLst/>
              <a:ahLst/>
              <a:cxnLst/>
              <a:rect l="l" t="t" r="r" b="b"/>
              <a:pathLst>
                <a:path w="3073" h="3072" fill="none" extrusionOk="0">
                  <a:moveTo>
                    <a:pt x="1" y="0"/>
                  </a:moveTo>
                  <a:lnTo>
                    <a:pt x="3072" y="3072"/>
                  </a:lnTo>
                </a:path>
              </a:pathLst>
            </a:custGeom>
            <a:noFill/>
            <a:ln w="23350" cap="flat" cmpd="sng">
              <a:solidFill>
                <a:schemeClr val="dk1"/>
              </a:solidFill>
              <a:prstDash val="solid"/>
              <a:miter lim="10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Picture 6">
            <a:extLst>
              <a:ext uri="{FF2B5EF4-FFF2-40B4-BE49-F238E27FC236}">
                <a16:creationId xmlns:a16="http://schemas.microsoft.com/office/drawing/2014/main" id="{F172BA6C-EB23-6758-B7BE-0F0528BEB638}"/>
              </a:ext>
            </a:extLst>
          </p:cNvPr>
          <p:cNvPicPr>
            <a:picLocks noChangeAspect="1"/>
          </p:cNvPicPr>
          <p:nvPr/>
        </p:nvPicPr>
        <p:blipFill>
          <a:blip r:embed="rId5"/>
          <a:stretch>
            <a:fillRect/>
          </a:stretch>
        </p:blipFill>
        <p:spPr>
          <a:xfrm>
            <a:off x="955321" y="1"/>
            <a:ext cx="7233357" cy="5143499"/>
          </a:xfrm>
          <a:prstGeom prst="rect">
            <a:avLst/>
          </a:prstGeom>
        </p:spPr>
      </p:pic>
      <p:sp>
        <p:nvSpPr>
          <p:cNvPr id="12" name="TextBox 11">
            <a:extLst>
              <a:ext uri="{FF2B5EF4-FFF2-40B4-BE49-F238E27FC236}">
                <a16:creationId xmlns:a16="http://schemas.microsoft.com/office/drawing/2014/main" id="{78F346B0-ED80-FA6C-3B3F-D573C3B81F9A}"/>
              </a:ext>
            </a:extLst>
          </p:cNvPr>
          <p:cNvSpPr txBox="1"/>
          <p:nvPr/>
        </p:nvSpPr>
        <p:spPr>
          <a:xfrm>
            <a:off x="864634" y="371628"/>
            <a:ext cx="4973249" cy="1077218"/>
          </a:xfrm>
          <a:prstGeom prst="rect">
            <a:avLst/>
          </a:prstGeom>
          <a:noFill/>
        </p:spPr>
        <p:txBody>
          <a:bodyPr wrap="square">
            <a:spAutoFit/>
          </a:bodyPr>
          <a:lstStyle/>
          <a:p>
            <a:pPr algn="ctr"/>
            <a:r>
              <a:rPr lang="it-IT" sz="3200" b="1" dirty="0">
                <a:solidFill>
                  <a:schemeClr val="bg1"/>
                </a:solidFill>
              </a:rPr>
              <a:t>Generative AI: </a:t>
            </a:r>
            <a:br>
              <a:rPr lang="it-IT" sz="3200" b="1" dirty="0">
                <a:solidFill>
                  <a:schemeClr val="bg1"/>
                </a:solidFill>
              </a:rPr>
            </a:br>
            <a:r>
              <a:rPr lang="it-IT" sz="3200" b="1" dirty="0">
                <a:solidFill>
                  <a:schemeClr val="bg1"/>
                </a:solidFill>
              </a:rPr>
              <a:t>ChatGPT and DALL-E</a:t>
            </a:r>
            <a:endParaRPr lang="en-GB" sz="3200" b="1" dirty="0">
              <a:solidFill>
                <a:schemeClr val="bg1"/>
              </a:solidFill>
            </a:endParaRPr>
          </a:p>
        </p:txBody>
      </p:sp>
      <p:sp>
        <p:nvSpPr>
          <p:cNvPr id="3" name="TextBox 2">
            <a:extLst>
              <a:ext uri="{FF2B5EF4-FFF2-40B4-BE49-F238E27FC236}">
                <a16:creationId xmlns:a16="http://schemas.microsoft.com/office/drawing/2014/main" id="{27DB0CFD-1613-1F14-59E0-717431CF062C}"/>
              </a:ext>
            </a:extLst>
          </p:cNvPr>
          <p:cNvSpPr txBox="1"/>
          <p:nvPr/>
        </p:nvSpPr>
        <p:spPr>
          <a:xfrm>
            <a:off x="864635" y="1354206"/>
            <a:ext cx="7324042" cy="3293209"/>
          </a:xfrm>
          <a:prstGeom prst="rect">
            <a:avLst/>
          </a:prstGeom>
          <a:noFill/>
        </p:spPr>
        <p:txBody>
          <a:bodyPr wrap="square">
            <a:spAutoFit/>
          </a:bodyPr>
          <a:lstStyle/>
          <a:p>
            <a:pPr marL="360000" indent="-285750" algn="just" fontAlgn="base">
              <a:buSzPct val="100000"/>
              <a:buFont typeface="Courier New" panose="02070309020205020404" pitchFamily="49" charset="0"/>
              <a:buChar char="o"/>
            </a:pPr>
            <a:r>
              <a:rPr lang="en-GB" sz="1600" dirty="0"/>
              <a:t>These programs learn from vast quantities of data, like online text and images, to generate new content which feels like it has been made by a human.</a:t>
            </a:r>
          </a:p>
          <a:p>
            <a:pPr marL="360000" indent="-285750" algn="just" fontAlgn="base">
              <a:buSzPct val="100000"/>
              <a:buFont typeface="Courier New" panose="02070309020205020404" pitchFamily="49" charset="0"/>
              <a:buChar char="o"/>
            </a:pPr>
            <a:r>
              <a:rPr lang="en-GB" sz="1600" dirty="0"/>
              <a:t>"Chatbots" - like ChatGPT - can have text conversations -Snapchat uses this and can give mental health advice.</a:t>
            </a:r>
          </a:p>
          <a:p>
            <a:pPr marL="360000" indent="-285750" algn="just" fontAlgn="base">
              <a:buSzPct val="100000"/>
              <a:buFont typeface="Courier New" panose="02070309020205020404" pitchFamily="49" charset="0"/>
              <a:buChar char="o"/>
            </a:pPr>
            <a:r>
              <a:rPr lang="en-GB" sz="1600" dirty="0"/>
              <a:t>Other AI programs like DALL-E can create images from simple text instructions.</a:t>
            </a:r>
          </a:p>
          <a:p>
            <a:pPr marL="360000" indent="-285750" algn="just" fontAlgn="base">
              <a:buSzPct val="100000"/>
              <a:buFont typeface="Courier New" panose="02070309020205020404" pitchFamily="49" charset="0"/>
              <a:buChar char="o"/>
            </a:pPr>
            <a:r>
              <a:rPr lang="en-GB" sz="1600" dirty="0"/>
              <a:t>Generative AIs can also make videos and even produce music in the style of famous musicians.</a:t>
            </a:r>
          </a:p>
          <a:p>
            <a:pPr marL="360000" indent="-285750" algn="just" fontAlgn="base">
              <a:buSzPct val="100000"/>
              <a:buFont typeface="Courier New" panose="02070309020205020404" pitchFamily="49" charset="0"/>
              <a:buChar char="o"/>
            </a:pPr>
            <a:r>
              <a:rPr lang="en-GB" sz="1600" dirty="0"/>
              <a:t>Many artists, writers and performers have warned that such AIs allow others to exploit or imitate their work without payment. The recent Actor’s strike in America was partly about asking for protection for Actors to prevent people using their image without consent.</a:t>
            </a:r>
          </a:p>
        </p:txBody>
      </p:sp>
    </p:spTree>
    <p:extLst>
      <p:ext uri="{BB962C8B-B14F-4D97-AF65-F5344CB8AC3E}">
        <p14:creationId xmlns:p14="http://schemas.microsoft.com/office/powerpoint/2010/main" val="401498063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theme/theme1.xml><?xml version="1.0" encoding="utf-8"?>
<a:theme xmlns:a="http://schemas.openxmlformats.org/drawingml/2006/main" name="Artificial Intelligence (AI) Technology Consulting by Slidesgo">
  <a:themeElements>
    <a:clrScheme name="Simple Light">
      <a:dk1>
        <a:srgbClr val="FFFFFF"/>
      </a:dk1>
      <a:lt1>
        <a:srgbClr val="27173A"/>
      </a:lt1>
      <a:dk2>
        <a:srgbClr val="AE77D6"/>
      </a:dk2>
      <a:lt2>
        <a:srgbClr val="5A1387"/>
      </a:lt2>
      <a:accent1>
        <a:srgbClr val="76F3FB"/>
      </a:accent1>
      <a:accent2>
        <a:srgbClr val="729BCB"/>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ASC PACE Presentation April 2024</Template>
  <TotalTime>1122</TotalTime>
  <Words>1810</Words>
  <Application>Microsoft Office PowerPoint</Application>
  <PresentationFormat>On-screen Show (16:9)</PresentationFormat>
  <Paragraphs>118</Paragraphs>
  <Slides>15</Slides>
  <Notes>14</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Montserrat</vt:lpstr>
      <vt:lpstr>Courier New</vt:lpstr>
      <vt:lpstr>Arial</vt:lpstr>
      <vt:lpstr>ReithSans</vt:lpstr>
      <vt:lpstr>Anaheim</vt:lpstr>
      <vt:lpstr>Montserrat Black</vt:lpstr>
      <vt:lpstr>Nunito Light</vt:lpstr>
      <vt:lpstr>Bebas Neue</vt:lpstr>
      <vt:lpstr>Artificial Intelligence (AI) Technology Consulting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 (AI) PROJECT PROPOSAL</dc:title>
  <dc:creator>Shipway, Frances (SPFT)</dc:creator>
  <cp:lastModifiedBy>Gould, Jane</cp:lastModifiedBy>
  <cp:revision>35</cp:revision>
  <cp:lastPrinted>2023-11-08T11:32:25Z</cp:lastPrinted>
  <dcterms:modified xsi:type="dcterms:W3CDTF">2024-07-10T09:35:16Z</dcterms:modified>
</cp:coreProperties>
</file>