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87" r:id="rId3"/>
    <p:sldId id="257" r:id="rId4"/>
    <p:sldId id="258" r:id="rId5"/>
    <p:sldId id="297" r:id="rId6"/>
    <p:sldId id="298" r:id="rId7"/>
    <p:sldId id="267" r:id="rId8"/>
    <p:sldId id="268" r:id="rId9"/>
    <p:sldId id="259" r:id="rId10"/>
    <p:sldId id="266" r:id="rId11"/>
    <p:sldId id="269" r:id="rId12"/>
    <p:sldId id="294" r:id="rId13"/>
    <p:sldId id="293" r:id="rId14"/>
    <p:sldId id="260" r:id="rId15"/>
    <p:sldId id="262" r:id="rId16"/>
    <p:sldId id="296" r:id="rId17"/>
    <p:sldId id="279" r:id="rId18"/>
    <p:sldId id="281" r:id="rId19"/>
    <p:sldId id="282" r:id="rId20"/>
    <p:sldId id="283" r:id="rId21"/>
    <p:sldId id="270" r:id="rId22"/>
    <p:sldId id="274" r:id="rId23"/>
    <p:sldId id="278" r:id="rId24"/>
    <p:sldId id="289" r:id="rId25"/>
    <p:sldId id="290" r:id="rId26"/>
    <p:sldId id="291" r:id="rId27"/>
    <p:sldId id="292" r:id="rId28"/>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BE20"/>
    <a:srgbClr val="005EB8"/>
    <a:srgbClr val="41B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6381" autoAdjust="0"/>
  </p:normalViewPr>
  <p:slideViewPr>
    <p:cSldViewPr snapToGrid="0">
      <p:cViewPr varScale="1">
        <p:scale>
          <a:sx n="65" d="100"/>
          <a:sy n="65" d="100"/>
        </p:scale>
        <p:origin x="307" y="5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image" Target="../media/image20.PNG"/><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diagrams/_rels/data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 Id="rId4" Type="http://schemas.openxmlformats.org/officeDocument/2006/relationships/image" Target="../media/image39.PNG"/></Relationships>
</file>

<file path=ppt/diagrams/_rels/data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7.PNG"/><Relationship Id="rId2" Type="http://schemas.openxmlformats.org/officeDocument/2006/relationships/image" Target="../media/image22.PNG"/><Relationship Id="rId1" Type="http://schemas.openxmlformats.org/officeDocument/2006/relationships/image" Target="../media/image48.PNG"/><Relationship Id="rId6" Type="http://schemas.openxmlformats.org/officeDocument/2006/relationships/image" Target="../media/image52.PNG"/><Relationship Id="rId11" Type="http://schemas.openxmlformats.org/officeDocument/2006/relationships/image" Target="../media/image56.PNG"/><Relationship Id="rId5" Type="http://schemas.openxmlformats.org/officeDocument/2006/relationships/image" Target="../media/image51.PNG"/><Relationship Id="rId10" Type="http://schemas.openxmlformats.org/officeDocument/2006/relationships/image" Target="../media/image55.PNG"/><Relationship Id="rId4" Type="http://schemas.openxmlformats.org/officeDocument/2006/relationships/image" Target="../media/image50.PNG"/><Relationship Id="rId9" Type="http://schemas.openxmlformats.org/officeDocument/2006/relationships/image" Target="../media/image5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image" Target="../media/image20.PNG"/><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 Id="rId4" Type="http://schemas.openxmlformats.org/officeDocument/2006/relationships/image" Target="../media/image39.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6.PNG"/><Relationship Id="rId2" Type="http://schemas.openxmlformats.org/officeDocument/2006/relationships/image" Target="../media/image22.PNG"/><Relationship Id="rId1" Type="http://schemas.openxmlformats.org/officeDocument/2006/relationships/image" Target="../media/image48.PNG"/><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5.PNG"/><Relationship Id="rId4" Type="http://schemas.openxmlformats.org/officeDocument/2006/relationships/image" Target="../media/image50.PNG"/><Relationship Id="rId9" Type="http://schemas.openxmlformats.org/officeDocument/2006/relationships/image" Target="../media/image5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901E33-B27F-4373-A2CC-60CAC54B3843}" type="doc">
      <dgm:prSet loTypeId="urn:microsoft.com/office/officeart/2008/layout/BendingPictureSemiTransparentText" loCatId="picture" qsTypeId="urn:microsoft.com/office/officeart/2005/8/quickstyle/simple1" qsCatId="simple" csTypeId="urn:microsoft.com/office/officeart/2005/8/colors/accent1_2" csCatId="accent1" phldr="1"/>
      <dgm:spPr/>
      <dgm:t>
        <a:bodyPr/>
        <a:lstStyle/>
        <a:p>
          <a:endParaRPr lang="en-GB"/>
        </a:p>
      </dgm:t>
    </dgm:pt>
    <dgm:pt modelId="{EF759D4A-2A40-44AD-A0C7-25D2ADA33055}">
      <dgm:prSet/>
      <dgm:spPr/>
      <dgm:t>
        <a:bodyPr/>
        <a:lstStyle/>
        <a:p>
          <a:r>
            <a:rPr lang="en-GB" b="1">
              <a:solidFill>
                <a:schemeClr val="tx1"/>
              </a:solidFill>
            </a:rPr>
            <a:t>Managing time </a:t>
          </a:r>
        </a:p>
      </dgm:t>
    </dgm:pt>
    <dgm:pt modelId="{77A60345-33D1-42A2-AC43-C479FEAAA788}" type="parTrans" cxnId="{E3BA0B4C-8D2D-458F-AA88-E37F418CA33C}">
      <dgm:prSet/>
      <dgm:spPr/>
      <dgm:t>
        <a:bodyPr/>
        <a:lstStyle/>
        <a:p>
          <a:endParaRPr lang="en-GB" b="1">
            <a:solidFill>
              <a:schemeClr val="tx1"/>
            </a:solidFill>
          </a:endParaRPr>
        </a:p>
      </dgm:t>
    </dgm:pt>
    <dgm:pt modelId="{EEC58FE6-3EE6-4C3B-A3E6-D056AEA50FCC}" type="sibTrans" cxnId="{E3BA0B4C-8D2D-458F-AA88-E37F418CA33C}">
      <dgm:prSet/>
      <dgm:spPr/>
      <dgm:t>
        <a:bodyPr/>
        <a:lstStyle/>
        <a:p>
          <a:endParaRPr lang="en-GB" b="1">
            <a:solidFill>
              <a:schemeClr val="tx1"/>
            </a:solidFill>
          </a:endParaRPr>
        </a:p>
      </dgm:t>
    </dgm:pt>
    <dgm:pt modelId="{6FBDE96D-087F-4CEF-AD3D-7451D9EE1B46}">
      <dgm:prSet/>
      <dgm:spPr/>
      <dgm:t>
        <a:bodyPr/>
        <a:lstStyle/>
        <a:p>
          <a:r>
            <a:rPr lang="en-GB" b="1">
              <a:solidFill>
                <a:schemeClr val="tx1"/>
              </a:solidFill>
            </a:rPr>
            <a:t>Getting and staying organized </a:t>
          </a:r>
        </a:p>
      </dgm:t>
    </dgm:pt>
    <dgm:pt modelId="{CA0FD18E-08E4-4046-9102-9100AD87AC89}" type="parTrans" cxnId="{5FECA686-6536-4B98-A1A0-BF38B9202014}">
      <dgm:prSet/>
      <dgm:spPr/>
      <dgm:t>
        <a:bodyPr/>
        <a:lstStyle/>
        <a:p>
          <a:endParaRPr lang="en-GB" b="1">
            <a:solidFill>
              <a:schemeClr val="tx1"/>
            </a:solidFill>
          </a:endParaRPr>
        </a:p>
      </dgm:t>
    </dgm:pt>
    <dgm:pt modelId="{3E0E16F7-BDE3-4AC0-B559-0B792B679E55}" type="sibTrans" cxnId="{5FECA686-6536-4B98-A1A0-BF38B9202014}">
      <dgm:prSet/>
      <dgm:spPr/>
      <dgm:t>
        <a:bodyPr/>
        <a:lstStyle/>
        <a:p>
          <a:endParaRPr lang="en-GB" b="1">
            <a:solidFill>
              <a:schemeClr val="tx1"/>
            </a:solidFill>
          </a:endParaRPr>
        </a:p>
      </dgm:t>
    </dgm:pt>
    <dgm:pt modelId="{9B62F1FA-5157-4625-982C-97D3146014FF}">
      <dgm:prSet/>
      <dgm:spPr/>
      <dgm:t>
        <a:bodyPr/>
        <a:lstStyle/>
        <a:p>
          <a:r>
            <a:rPr lang="en-GB" b="1">
              <a:solidFill>
                <a:schemeClr val="tx1"/>
              </a:solidFill>
            </a:rPr>
            <a:t>Managing emotions </a:t>
          </a:r>
        </a:p>
      </dgm:t>
    </dgm:pt>
    <dgm:pt modelId="{5CFBFBC9-0E87-4464-B4E0-61D9F682E53D}" type="parTrans" cxnId="{DD1F7D51-137A-408E-8578-BE6043E11DC9}">
      <dgm:prSet/>
      <dgm:spPr/>
      <dgm:t>
        <a:bodyPr/>
        <a:lstStyle/>
        <a:p>
          <a:endParaRPr lang="en-GB" b="1">
            <a:solidFill>
              <a:schemeClr val="tx1"/>
            </a:solidFill>
          </a:endParaRPr>
        </a:p>
      </dgm:t>
    </dgm:pt>
    <dgm:pt modelId="{62F5359C-DF6F-4D90-99BC-E08032C60487}" type="sibTrans" cxnId="{DD1F7D51-137A-408E-8578-BE6043E11DC9}">
      <dgm:prSet/>
      <dgm:spPr/>
      <dgm:t>
        <a:bodyPr/>
        <a:lstStyle/>
        <a:p>
          <a:endParaRPr lang="en-GB" b="1">
            <a:solidFill>
              <a:schemeClr val="tx1"/>
            </a:solidFill>
          </a:endParaRPr>
        </a:p>
      </dgm:t>
    </dgm:pt>
    <dgm:pt modelId="{F2582C1D-D427-454A-886C-8BFCEA004469}">
      <dgm:prSet/>
      <dgm:spPr/>
      <dgm:t>
        <a:bodyPr/>
        <a:lstStyle/>
        <a:p>
          <a:r>
            <a:rPr lang="en-GB" b="1">
              <a:solidFill>
                <a:schemeClr val="tx1"/>
              </a:solidFill>
            </a:rPr>
            <a:t>Following directions </a:t>
          </a:r>
        </a:p>
      </dgm:t>
    </dgm:pt>
    <dgm:pt modelId="{A2F79E34-FD03-411B-971C-07A04FA3A93C}" type="parTrans" cxnId="{5F9221D1-580B-43B0-8154-9059BB7FF122}">
      <dgm:prSet/>
      <dgm:spPr/>
      <dgm:t>
        <a:bodyPr/>
        <a:lstStyle/>
        <a:p>
          <a:endParaRPr lang="en-GB" b="1">
            <a:solidFill>
              <a:schemeClr val="tx1"/>
            </a:solidFill>
          </a:endParaRPr>
        </a:p>
      </dgm:t>
    </dgm:pt>
    <dgm:pt modelId="{1DAADB11-5AEF-4FED-9600-CC4CA7FCFE70}" type="sibTrans" cxnId="{5F9221D1-580B-43B0-8154-9059BB7FF122}">
      <dgm:prSet/>
      <dgm:spPr/>
      <dgm:t>
        <a:bodyPr/>
        <a:lstStyle/>
        <a:p>
          <a:endParaRPr lang="en-GB" b="1">
            <a:solidFill>
              <a:schemeClr val="tx1"/>
            </a:solidFill>
          </a:endParaRPr>
        </a:p>
      </dgm:t>
    </dgm:pt>
    <dgm:pt modelId="{61F03D51-428C-4AAD-8D4C-8433C9CAA2B6}">
      <dgm:prSet/>
      <dgm:spPr/>
      <dgm:t>
        <a:bodyPr/>
        <a:lstStyle/>
        <a:p>
          <a:r>
            <a:rPr lang="en-GB" b="1" dirty="0">
              <a:solidFill>
                <a:schemeClr val="tx1"/>
              </a:solidFill>
            </a:rPr>
            <a:t>Shifting focus from one thing to another </a:t>
          </a:r>
        </a:p>
      </dgm:t>
    </dgm:pt>
    <dgm:pt modelId="{EDBD0C08-9278-492E-A9EC-8A132E2A5C0D}" type="parTrans" cxnId="{3B54B8DA-4057-4602-A013-D88FE3DEE19F}">
      <dgm:prSet/>
      <dgm:spPr/>
      <dgm:t>
        <a:bodyPr/>
        <a:lstStyle/>
        <a:p>
          <a:endParaRPr lang="en-GB" b="1">
            <a:solidFill>
              <a:schemeClr val="tx1"/>
            </a:solidFill>
          </a:endParaRPr>
        </a:p>
      </dgm:t>
    </dgm:pt>
    <dgm:pt modelId="{29651C23-B2A0-473B-8A8F-F8C9AF228A6E}" type="sibTrans" cxnId="{3B54B8DA-4057-4602-A013-D88FE3DEE19F}">
      <dgm:prSet/>
      <dgm:spPr/>
      <dgm:t>
        <a:bodyPr/>
        <a:lstStyle/>
        <a:p>
          <a:endParaRPr lang="en-GB" b="1">
            <a:solidFill>
              <a:schemeClr val="tx1"/>
            </a:solidFill>
          </a:endParaRPr>
        </a:p>
      </dgm:t>
    </dgm:pt>
    <dgm:pt modelId="{25B416B9-5047-41FA-9D72-339EEE306D46}">
      <dgm:prSet/>
      <dgm:spPr/>
      <dgm:t>
        <a:bodyPr/>
        <a:lstStyle/>
        <a:p>
          <a:r>
            <a:rPr lang="en-GB" b="1" dirty="0">
              <a:solidFill>
                <a:schemeClr val="tx1"/>
              </a:solidFill>
            </a:rPr>
            <a:t>Keeping things in mind (working memory) </a:t>
          </a:r>
        </a:p>
      </dgm:t>
    </dgm:pt>
    <dgm:pt modelId="{8CF8410A-FB6C-4A01-AAF5-A966CE38E642}" type="parTrans" cxnId="{073F8E31-F9DF-4162-8A3A-6CDB1E9FD275}">
      <dgm:prSet/>
      <dgm:spPr/>
      <dgm:t>
        <a:bodyPr/>
        <a:lstStyle/>
        <a:p>
          <a:endParaRPr lang="en-GB" b="1">
            <a:solidFill>
              <a:schemeClr val="tx1"/>
            </a:solidFill>
          </a:endParaRPr>
        </a:p>
      </dgm:t>
    </dgm:pt>
    <dgm:pt modelId="{6C7CEA4D-D45F-492C-8DCA-4BACA0FAFD97}" type="sibTrans" cxnId="{073F8E31-F9DF-4162-8A3A-6CDB1E9FD275}">
      <dgm:prSet/>
      <dgm:spPr/>
      <dgm:t>
        <a:bodyPr/>
        <a:lstStyle/>
        <a:p>
          <a:endParaRPr lang="en-GB" b="1">
            <a:solidFill>
              <a:schemeClr val="tx1"/>
            </a:solidFill>
          </a:endParaRPr>
        </a:p>
      </dgm:t>
    </dgm:pt>
    <dgm:pt modelId="{497E586B-5407-4799-98AB-C798FD9C4F89}">
      <dgm:prSet/>
      <dgm:spPr/>
      <dgm:t>
        <a:bodyPr/>
        <a:lstStyle/>
        <a:p>
          <a:r>
            <a:rPr lang="en-GB" b="1">
              <a:solidFill>
                <a:schemeClr val="tx1"/>
              </a:solidFill>
            </a:rPr>
            <a:t>Thinking before saying or doing things </a:t>
          </a:r>
        </a:p>
      </dgm:t>
    </dgm:pt>
    <dgm:pt modelId="{3CD4ABB1-3D02-44B2-B108-100A1E8078C5}" type="parTrans" cxnId="{C014997E-2910-41A4-8BAA-06A44D7643BD}">
      <dgm:prSet/>
      <dgm:spPr/>
      <dgm:t>
        <a:bodyPr/>
        <a:lstStyle/>
        <a:p>
          <a:endParaRPr lang="en-GB" b="1">
            <a:solidFill>
              <a:schemeClr val="tx1"/>
            </a:solidFill>
          </a:endParaRPr>
        </a:p>
      </dgm:t>
    </dgm:pt>
    <dgm:pt modelId="{0A00DD4C-B8C8-4AE5-ABAD-10E4FDEE5645}" type="sibTrans" cxnId="{C014997E-2910-41A4-8BAA-06A44D7643BD}">
      <dgm:prSet/>
      <dgm:spPr/>
      <dgm:t>
        <a:bodyPr/>
        <a:lstStyle/>
        <a:p>
          <a:endParaRPr lang="en-GB" b="1">
            <a:solidFill>
              <a:schemeClr val="tx1"/>
            </a:solidFill>
          </a:endParaRPr>
        </a:p>
      </dgm:t>
    </dgm:pt>
    <dgm:pt modelId="{4D883DCF-B809-43F6-813F-175273FB238C}">
      <dgm:prSet/>
      <dgm:spPr/>
      <dgm:t>
        <a:bodyPr/>
        <a:lstStyle/>
        <a:p>
          <a:r>
            <a:rPr lang="en-GB" b="1" dirty="0">
              <a:solidFill>
                <a:schemeClr val="tx1"/>
              </a:solidFill>
            </a:rPr>
            <a:t>Focusing on what's important </a:t>
          </a:r>
        </a:p>
      </dgm:t>
    </dgm:pt>
    <dgm:pt modelId="{3A5A3944-2A4C-41B7-808D-4ABCDB49AFE0}" type="parTrans" cxnId="{DCAADB58-2148-4345-A944-CCB89FEE5DBF}">
      <dgm:prSet/>
      <dgm:spPr/>
      <dgm:t>
        <a:bodyPr/>
        <a:lstStyle/>
        <a:p>
          <a:endParaRPr lang="en-GB" b="1">
            <a:solidFill>
              <a:schemeClr val="tx1"/>
            </a:solidFill>
          </a:endParaRPr>
        </a:p>
      </dgm:t>
    </dgm:pt>
    <dgm:pt modelId="{9354250A-EBB6-402A-BAE1-F639154DAC34}" type="sibTrans" cxnId="{DCAADB58-2148-4345-A944-CCB89FEE5DBF}">
      <dgm:prSet/>
      <dgm:spPr/>
      <dgm:t>
        <a:bodyPr/>
        <a:lstStyle/>
        <a:p>
          <a:endParaRPr lang="en-GB" b="1">
            <a:solidFill>
              <a:schemeClr val="tx1"/>
            </a:solidFill>
          </a:endParaRPr>
        </a:p>
      </dgm:t>
    </dgm:pt>
    <dgm:pt modelId="{03363BE7-5924-4D9B-A971-D85607B25605}" type="pres">
      <dgm:prSet presAssocID="{81901E33-B27F-4373-A2CC-60CAC54B3843}" presName="Name0" presStyleCnt="0">
        <dgm:presLayoutVars>
          <dgm:dir/>
          <dgm:resizeHandles val="exact"/>
        </dgm:presLayoutVars>
      </dgm:prSet>
      <dgm:spPr/>
    </dgm:pt>
    <dgm:pt modelId="{2CB40509-5DA2-4432-8135-F52C0F6600F9}" type="pres">
      <dgm:prSet presAssocID="{EF759D4A-2A40-44AD-A0C7-25D2ADA33055}" presName="composite" presStyleCnt="0"/>
      <dgm:spPr/>
    </dgm:pt>
    <dgm:pt modelId="{789BD87B-7C3F-431E-BF2F-4B8750EB9F10}" type="pres">
      <dgm:prSet presAssocID="{EF759D4A-2A40-44AD-A0C7-25D2ADA33055}" presName="rect1" presStyleLbl="bgShp" presStyleIdx="0"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pt>
    <dgm:pt modelId="{458038A3-5DD2-43B8-940D-911001735AC3}" type="pres">
      <dgm:prSet presAssocID="{EF759D4A-2A40-44AD-A0C7-25D2ADA33055}" presName="rect2" presStyleLbl="trBgShp" presStyleIdx="0" presStyleCnt="8" custLinFactNeighborX="1876" custLinFactNeighborY="68038">
        <dgm:presLayoutVars>
          <dgm:bulletEnabled val="1"/>
        </dgm:presLayoutVars>
      </dgm:prSet>
      <dgm:spPr/>
    </dgm:pt>
    <dgm:pt modelId="{E90195DD-2204-45F1-B2B4-430C382B1611}" type="pres">
      <dgm:prSet presAssocID="{EEC58FE6-3EE6-4C3B-A3E6-D056AEA50FCC}" presName="sibTrans" presStyleCnt="0"/>
      <dgm:spPr/>
    </dgm:pt>
    <dgm:pt modelId="{936238F5-8EF8-460C-BDEC-AC9BF54461F4}" type="pres">
      <dgm:prSet presAssocID="{6FBDE96D-087F-4CEF-AD3D-7451D9EE1B46}" presName="composite" presStyleCnt="0"/>
      <dgm:spPr/>
    </dgm:pt>
    <dgm:pt modelId="{23052A87-0825-4D04-9F88-B9B17C46BEEF}" type="pres">
      <dgm:prSet presAssocID="{6FBDE96D-087F-4CEF-AD3D-7451D9EE1B46}" presName="rect1" presStyleLbl="bgShp" presStyleIdx="1" presStyleCnt="8"/>
      <dgm:spPr>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dgm:spPr>
    </dgm:pt>
    <dgm:pt modelId="{9E1F5BB9-38CD-432D-BCC3-A7266CDD03BA}" type="pres">
      <dgm:prSet presAssocID="{6FBDE96D-087F-4CEF-AD3D-7451D9EE1B46}" presName="rect2" presStyleLbl="trBgShp" presStyleIdx="1" presStyleCnt="8" custLinFactNeighborX="936" custLinFactNeighborY="54993">
        <dgm:presLayoutVars>
          <dgm:bulletEnabled val="1"/>
        </dgm:presLayoutVars>
      </dgm:prSet>
      <dgm:spPr/>
    </dgm:pt>
    <dgm:pt modelId="{1FA9618A-00AE-4D8D-8035-D1C58F8E6ED3}" type="pres">
      <dgm:prSet presAssocID="{3E0E16F7-BDE3-4AC0-B559-0B792B679E55}" presName="sibTrans" presStyleCnt="0"/>
      <dgm:spPr/>
    </dgm:pt>
    <dgm:pt modelId="{B91497FF-4304-40B3-BFF8-8F034431AE58}" type="pres">
      <dgm:prSet presAssocID="{9B62F1FA-5157-4625-982C-97D3146014FF}" presName="composite" presStyleCnt="0"/>
      <dgm:spPr/>
    </dgm:pt>
    <dgm:pt modelId="{06D99C4E-A857-4229-8F14-676C1DF86C9E}" type="pres">
      <dgm:prSet presAssocID="{9B62F1FA-5157-4625-982C-97D3146014FF}" presName="rect1" presStyleLbl="bgShp" presStyleIdx="2" presStyleCnt="8"/>
      <dgm:spPr>
        <a:blipFill>
          <a:blip xmlns:r="http://schemas.openxmlformats.org/officeDocument/2006/relationships" r:embed="rId3">
            <a:extLst>
              <a:ext uri="{28A0092B-C50C-407E-A947-70E740481C1C}">
                <a14:useLocalDpi xmlns:a14="http://schemas.microsoft.com/office/drawing/2010/main" val="0"/>
              </a:ext>
            </a:extLst>
          </a:blip>
          <a:srcRect/>
          <a:stretch>
            <a:fillRect t="-10000" b="-10000"/>
          </a:stretch>
        </a:blipFill>
      </dgm:spPr>
    </dgm:pt>
    <dgm:pt modelId="{50715C7D-BB25-4C84-AB04-EF5DFB8F7258}" type="pres">
      <dgm:prSet presAssocID="{9B62F1FA-5157-4625-982C-97D3146014FF}" presName="rect2" presStyleLbl="trBgShp" presStyleIdx="2" presStyleCnt="8" custLinFactNeighborX="-2610" custLinFactNeighborY="54993">
        <dgm:presLayoutVars>
          <dgm:bulletEnabled val="1"/>
        </dgm:presLayoutVars>
      </dgm:prSet>
      <dgm:spPr/>
    </dgm:pt>
    <dgm:pt modelId="{AB51317F-A1B0-4235-9038-CB4D75630753}" type="pres">
      <dgm:prSet presAssocID="{62F5359C-DF6F-4D90-99BC-E08032C60487}" presName="sibTrans" presStyleCnt="0"/>
      <dgm:spPr/>
    </dgm:pt>
    <dgm:pt modelId="{4DEBE1D6-2834-4298-9218-611BCA4816EB}" type="pres">
      <dgm:prSet presAssocID="{F2582C1D-D427-454A-886C-8BFCEA004469}" presName="composite" presStyleCnt="0"/>
      <dgm:spPr/>
    </dgm:pt>
    <dgm:pt modelId="{7637C670-BBAA-47D4-B386-CEA58F0F73F3}" type="pres">
      <dgm:prSet presAssocID="{F2582C1D-D427-454A-886C-8BFCEA004469}" presName="rect1" presStyleLbl="bgShp" presStyleIdx="3" presStyleCnt="8"/>
      <dgm:spPr>
        <a:blipFill>
          <a:blip xmlns:r="http://schemas.openxmlformats.org/officeDocument/2006/relationships" r:embed="rId4">
            <a:extLst>
              <a:ext uri="{28A0092B-C50C-407E-A947-70E740481C1C}">
                <a14:useLocalDpi xmlns:a14="http://schemas.microsoft.com/office/drawing/2010/main" val="0"/>
              </a:ext>
            </a:extLst>
          </a:blip>
          <a:srcRect/>
          <a:stretch>
            <a:fillRect t="-18000" b="-18000"/>
          </a:stretch>
        </a:blipFill>
      </dgm:spPr>
    </dgm:pt>
    <dgm:pt modelId="{327353DE-EABC-4AA9-9D2C-B5D4EA415298}" type="pres">
      <dgm:prSet presAssocID="{F2582C1D-D427-454A-886C-8BFCEA004469}" presName="rect2" presStyleLbl="trBgShp" presStyleIdx="3" presStyleCnt="8" custLinFactNeighborX="4211" custLinFactNeighborY="54993">
        <dgm:presLayoutVars>
          <dgm:bulletEnabled val="1"/>
        </dgm:presLayoutVars>
      </dgm:prSet>
      <dgm:spPr/>
    </dgm:pt>
    <dgm:pt modelId="{0397BE47-5130-4ED8-AA91-0C3630AD6659}" type="pres">
      <dgm:prSet presAssocID="{1DAADB11-5AEF-4FED-9600-CC4CA7FCFE70}" presName="sibTrans" presStyleCnt="0"/>
      <dgm:spPr/>
    </dgm:pt>
    <dgm:pt modelId="{BB76DF87-E96D-4E3E-B239-D89E65120874}" type="pres">
      <dgm:prSet presAssocID="{61F03D51-428C-4AAD-8D4C-8433C9CAA2B6}" presName="composite" presStyleCnt="0"/>
      <dgm:spPr/>
    </dgm:pt>
    <dgm:pt modelId="{0515F08D-27FE-4077-8CF0-171F03C70E67}" type="pres">
      <dgm:prSet presAssocID="{61F03D51-428C-4AAD-8D4C-8433C9CAA2B6}" presName="rect1" presStyleLbl="bgShp" presStyleIdx="4" presStyleCnt="8"/>
      <dgm:spPr>
        <a:blipFill>
          <a:blip xmlns:r="http://schemas.openxmlformats.org/officeDocument/2006/relationships" r:embed="rId5">
            <a:extLst>
              <a:ext uri="{28A0092B-C50C-407E-A947-70E740481C1C}">
                <a14:useLocalDpi xmlns:a14="http://schemas.microsoft.com/office/drawing/2010/main" val="0"/>
              </a:ext>
            </a:extLst>
          </a:blip>
          <a:srcRect/>
          <a:stretch>
            <a:fillRect l="-7000" r="-7000"/>
          </a:stretch>
        </a:blipFill>
      </dgm:spPr>
    </dgm:pt>
    <dgm:pt modelId="{7E71C6E3-48E8-49DB-854C-FBA3A4F292B0}" type="pres">
      <dgm:prSet presAssocID="{61F03D51-428C-4AAD-8D4C-8433C9CAA2B6}" presName="rect2" presStyleLbl="trBgShp" presStyleIdx="4" presStyleCnt="8" custLinFactNeighborX="-468" custLinFactNeighborY="79632">
        <dgm:presLayoutVars>
          <dgm:bulletEnabled val="1"/>
        </dgm:presLayoutVars>
      </dgm:prSet>
      <dgm:spPr/>
    </dgm:pt>
    <dgm:pt modelId="{4CF86A15-64FE-4608-B33B-1E75B950F273}" type="pres">
      <dgm:prSet presAssocID="{29651C23-B2A0-473B-8A8F-F8C9AF228A6E}" presName="sibTrans" presStyleCnt="0"/>
      <dgm:spPr/>
    </dgm:pt>
    <dgm:pt modelId="{91E5915A-6AF8-43CD-A032-CAC75145F090}" type="pres">
      <dgm:prSet presAssocID="{25B416B9-5047-41FA-9D72-339EEE306D46}" presName="composite" presStyleCnt="0"/>
      <dgm:spPr/>
    </dgm:pt>
    <dgm:pt modelId="{565E1DFD-B9B2-4295-820D-03FC5D7A04B4}" type="pres">
      <dgm:prSet presAssocID="{25B416B9-5047-41FA-9D72-339EEE306D46}" presName="rect1" presStyleLbl="bgShp" presStyleIdx="5" presStyleCnt="8"/>
      <dgm:spPr>
        <a:blipFill>
          <a:blip xmlns:r="http://schemas.openxmlformats.org/officeDocument/2006/relationships" r:embed="rId6">
            <a:extLst>
              <a:ext uri="{28A0092B-C50C-407E-A947-70E740481C1C}">
                <a14:useLocalDpi xmlns:a14="http://schemas.microsoft.com/office/drawing/2010/main" val="0"/>
              </a:ext>
            </a:extLst>
          </a:blip>
          <a:srcRect/>
          <a:stretch>
            <a:fillRect t="-4000" b="-4000"/>
          </a:stretch>
        </a:blipFill>
      </dgm:spPr>
    </dgm:pt>
    <dgm:pt modelId="{32BE4593-995B-4469-A860-9A37A6FC7B70}" type="pres">
      <dgm:prSet presAssocID="{25B416B9-5047-41FA-9D72-339EEE306D46}" presName="rect2" presStyleLbl="trBgShp" presStyleIdx="5" presStyleCnt="8" custLinFactNeighborX="-1404" custLinFactNeighborY="99221">
        <dgm:presLayoutVars>
          <dgm:bulletEnabled val="1"/>
        </dgm:presLayoutVars>
      </dgm:prSet>
      <dgm:spPr/>
    </dgm:pt>
    <dgm:pt modelId="{349F7E76-493E-4FF2-9692-DE97C74E2F52}" type="pres">
      <dgm:prSet presAssocID="{6C7CEA4D-D45F-492C-8DCA-4BACA0FAFD97}" presName="sibTrans" presStyleCnt="0"/>
      <dgm:spPr/>
    </dgm:pt>
    <dgm:pt modelId="{720E9C77-6860-4E96-A946-690F66B97E1E}" type="pres">
      <dgm:prSet presAssocID="{497E586B-5407-4799-98AB-C798FD9C4F89}" presName="composite" presStyleCnt="0"/>
      <dgm:spPr/>
    </dgm:pt>
    <dgm:pt modelId="{2C499588-9402-48F1-B6FC-6D7B609A4D7E}" type="pres">
      <dgm:prSet presAssocID="{497E586B-5407-4799-98AB-C798FD9C4F89}" presName="rect1" presStyleLbl="bgShp" presStyleIdx="6" presStyleCnt="8"/>
      <dgm:spPr>
        <a:blipFill>
          <a:blip xmlns:r="http://schemas.openxmlformats.org/officeDocument/2006/relationships" r:embed="rId7">
            <a:extLst>
              <a:ext uri="{28A0092B-C50C-407E-A947-70E740481C1C}">
                <a14:useLocalDpi xmlns:a14="http://schemas.microsoft.com/office/drawing/2010/main" val="0"/>
              </a:ext>
            </a:extLst>
          </a:blip>
          <a:srcRect/>
          <a:stretch>
            <a:fillRect l="-3000" r="-3000"/>
          </a:stretch>
        </a:blipFill>
      </dgm:spPr>
    </dgm:pt>
    <dgm:pt modelId="{05D5C77F-97C0-4F9E-8B91-ADE68375C070}" type="pres">
      <dgm:prSet presAssocID="{497E586B-5407-4799-98AB-C798FD9C4F89}" presName="rect2" presStyleLbl="trBgShp" presStyleIdx="6" presStyleCnt="8" custLinFactNeighborX="1924" custLinFactNeighborY="79667">
        <dgm:presLayoutVars>
          <dgm:bulletEnabled val="1"/>
        </dgm:presLayoutVars>
      </dgm:prSet>
      <dgm:spPr/>
    </dgm:pt>
    <dgm:pt modelId="{49602230-591B-491D-A16E-77655CD9F1A7}" type="pres">
      <dgm:prSet presAssocID="{0A00DD4C-B8C8-4AE5-ABAD-10E4FDEE5645}" presName="sibTrans" presStyleCnt="0"/>
      <dgm:spPr/>
    </dgm:pt>
    <dgm:pt modelId="{6A19E798-E3BF-4471-838B-235A52DCF264}" type="pres">
      <dgm:prSet presAssocID="{4D883DCF-B809-43F6-813F-175273FB238C}" presName="composite" presStyleCnt="0"/>
      <dgm:spPr/>
    </dgm:pt>
    <dgm:pt modelId="{2ED5CACF-FF3F-4DAF-9B56-4EAA11FCF517}" type="pres">
      <dgm:prSet presAssocID="{4D883DCF-B809-43F6-813F-175273FB238C}" presName="rect1" presStyleLbl="bgShp" presStyleIdx="7" presStyleCnt="8"/>
      <dgm:spPr>
        <a:blipFill>
          <a:blip xmlns:r="http://schemas.openxmlformats.org/officeDocument/2006/relationships" r:embed="rId8">
            <a:extLst>
              <a:ext uri="{28A0092B-C50C-407E-A947-70E740481C1C}">
                <a14:useLocalDpi xmlns:a14="http://schemas.microsoft.com/office/drawing/2010/main" val="0"/>
              </a:ext>
            </a:extLst>
          </a:blip>
          <a:srcRect/>
          <a:stretch>
            <a:fillRect t="-4000" b="-4000"/>
          </a:stretch>
        </a:blipFill>
      </dgm:spPr>
    </dgm:pt>
    <dgm:pt modelId="{8992FDF9-59D5-4A9B-A358-8B9D3CD9EEF5}" type="pres">
      <dgm:prSet presAssocID="{4D883DCF-B809-43F6-813F-175273FB238C}" presName="rect2" presStyleLbl="trBgShp" presStyleIdx="7" presStyleCnt="8" custLinFactNeighborX="-468" custLinFactNeighborY="93324">
        <dgm:presLayoutVars>
          <dgm:bulletEnabled val="1"/>
        </dgm:presLayoutVars>
      </dgm:prSet>
      <dgm:spPr/>
    </dgm:pt>
  </dgm:ptLst>
  <dgm:cxnLst>
    <dgm:cxn modelId="{ADAE8114-04AC-40AC-85F0-2E6F6A14DE4F}" type="presOf" srcId="{61F03D51-428C-4AAD-8D4C-8433C9CAA2B6}" destId="{7E71C6E3-48E8-49DB-854C-FBA3A4F292B0}" srcOrd="0" destOrd="0" presId="urn:microsoft.com/office/officeart/2008/layout/BendingPictureSemiTransparentText"/>
    <dgm:cxn modelId="{073F8E31-F9DF-4162-8A3A-6CDB1E9FD275}" srcId="{81901E33-B27F-4373-A2CC-60CAC54B3843}" destId="{25B416B9-5047-41FA-9D72-339EEE306D46}" srcOrd="5" destOrd="0" parTransId="{8CF8410A-FB6C-4A01-AAF5-A966CE38E642}" sibTransId="{6C7CEA4D-D45F-492C-8DCA-4BACA0FAFD97}"/>
    <dgm:cxn modelId="{D23BC244-7DC7-4EE5-9453-9CF619506386}" type="presOf" srcId="{F2582C1D-D427-454A-886C-8BFCEA004469}" destId="{327353DE-EABC-4AA9-9D2C-B5D4EA415298}" srcOrd="0" destOrd="0" presId="urn:microsoft.com/office/officeart/2008/layout/BendingPictureSemiTransparentText"/>
    <dgm:cxn modelId="{9BF1214B-18D7-407A-8BCC-8CF27256518B}" type="presOf" srcId="{9B62F1FA-5157-4625-982C-97D3146014FF}" destId="{50715C7D-BB25-4C84-AB04-EF5DFB8F7258}" srcOrd="0" destOrd="0" presId="urn:microsoft.com/office/officeart/2008/layout/BendingPictureSemiTransparentText"/>
    <dgm:cxn modelId="{E3BA0B4C-8D2D-458F-AA88-E37F418CA33C}" srcId="{81901E33-B27F-4373-A2CC-60CAC54B3843}" destId="{EF759D4A-2A40-44AD-A0C7-25D2ADA33055}" srcOrd="0" destOrd="0" parTransId="{77A60345-33D1-42A2-AC43-C479FEAAA788}" sibTransId="{EEC58FE6-3EE6-4C3B-A3E6-D056AEA50FCC}"/>
    <dgm:cxn modelId="{3EF02C6F-0420-47AB-8947-2ED06B5AEC61}" type="presOf" srcId="{6FBDE96D-087F-4CEF-AD3D-7451D9EE1B46}" destId="{9E1F5BB9-38CD-432D-BCC3-A7266CDD03BA}" srcOrd="0" destOrd="0" presId="urn:microsoft.com/office/officeart/2008/layout/BendingPictureSemiTransparentText"/>
    <dgm:cxn modelId="{D4C14571-B9E1-46FC-A0EF-92677735A170}" type="presOf" srcId="{497E586B-5407-4799-98AB-C798FD9C4F89}" destId="{05D5C77F-97C0-4F9E-8B91-ADE68375C070}" srcOrd="0" destOrd="0" presId="urn:microsoft.com/office/officeart/2008/layout/BendingPictureSemiTransparentText"/>
    <dgm:cxn modelId="{DD1F7D51-137A-408E-8578-BE6043E11DC9}" srcId="{81901E33-B27F-4373-A2CC-60CAC54B3843}" destId="{9B62F1FA-5157-4625-982C-97D3146014FF}" srcOrd="2" destOrd="0" parTransId="{5CFBFBC9-0E87-4464-B4E0-61D9F682E53D}" sibTransId="{62F5359C-DF6F-4D90-99BC-E08032C60487}"/>
    <dgm:cxn modelId="{DCAADB58-2148-4345-A944-CCB89FEE5DBF}" srcId="{81901E33-B27F-4373-A2CC-60CAC54B3843}" destId="{4D883DCF-B809-43F6-813F-175273FB238C}" srcOrd="7" destOrd="0" parTransId="{3A5A3944-2A4C-41B7-808D-4ABCDB49AFE0}" sibTransId="{9354250A-EBB6-402A-BAE1-F639154DAC34}"/>
    <dgm:cxn modelId="{C014997E-2910-41A4-8BAA-06A44D7643BD}" srcId="{81901E33-B27F-4373-A2CC-60CAC54B3843}" destId="{497E586B-5407-4799-98AB-C798FD9C4F89}" srcOrd="6" destOrd="0" parTransId="{3CD4ABB1-3D02-44B2-B108-100A1E8078C5}" sibTransId="{0A00DD4C-B8C8-4AE5-ABAD-10E4FDEE5645}"/>
    <dgm:cxn modelId="{5FECA686-6536-4B98-A1A0-BF38B9202014}" srcId="{81901E33-B27F-4373-A2CC-60CAC54B3843}" destId="{6FBDE96D-087F-4CEF-AD3D-7451D9EE1B46}" srcOrd="1" destOrd="0" parTransId="{CA0FD18E-08E4-4046-9102-9100AD87AC89}" sibTransId="{3E0E16F7-BDE3-4AC0-B559-0B792B679E55}"/>
    <dgm:cxn modelId="{62AAB68E-96EB-4C21-B678-3E8161BEEBEA}" type="presOf" srcId="{EF759D4A-2A40-44AD-A0C7-25D2ADA33055}" destId="{458038A3-5DD2-43B8-940D-911001735AC3}" srcOrd="0" destOrd="0" presId="urn:microsoft.com/office/officeart/2008/layout/BendingPictureSemiTransparentText"/>
    <dgm:cxn modelId="{9ACFCFC9-09E1-4D5B-83C7-7A971F2B9AD7}" type="presOf" srcId="{81901E33-B27F-4373-A2CC-60CAC54B3843}" destId="{03363BE7-5924-4D9B-A971-D85607B25605}" srcOrd="0" destOrd="0" presId="urn:microsoft.com/office/officeart/2008/layout/BendingPictureSemiTransparentText"/>
    <dgm:cxn modelId="{5F9221D1-580B-43B0-8154-9059BB7FF122}" srcId="{81901E33-B27F-4373-A2CC-60CAC54B3843}" destId="{F2582C1D-D427-454A-886C-8BFCEA004469}" srcOrd="3" destOrd="0" parTransId="{A2F79E34-FD03-411B-971C-07A04FA3A93C}" sibTransId="{1DAADB11-5AEF-4FED-9600-CC4CA7FCFE70}"/>
    <dgm:cxn modelId="{115CB5D7-BBC8-4164-959B-766844051900}" type="presOf" srcId="{4D883DCF-B809-43F6-813F-175273FB238C}" destId="{8992FDF9-59D5-4A9B-A358-8B9D3CD9EEF5}" srcOrd="0" destOrd="0" presId="urn:microsoft.com/office/officeart/2008/layout/BendingPictureSemiTransparentText"/>
    <dgm:cxn modelId="{3B54B8DA-4057-4602-A013-D88FE3DEE19F}" srcId="{81901E33-B27F-4373-A2CC-60CAC54B3843}" destId="{61F03D51-428C-4AAD-8D4C-8433C9CAA2B6}" srcOrd="4" destOrd="0" parTransId="{EDBD0C08-9278-492E-A9EC-8A132E2A5C0D}" sibTransId="{29651C23-B2A0-473B-8A8F-F8C9AF228A6E}"/>
    <dgm:cxn modelId="{314B75FE-5139-495D-A153-14567AAD5E7B}" type="presOf" srcId="{25B416B9-5047-41FA-9D72-339EEE306D46}" destId="{32BE4593-995B-4469-A860-9A37A6FC7B70}" srcOrd="0" destOrd="0" presId="urn:microsoft.com/office/officeart/2008/layout/BendingPictureSemiTransparentText"/>
    <dgm:cxn modelId="{68562580-44C4-417E-9459-178B29BF898B}" type="presParOf" srcId="{03363BE7-5924-4D9B-A971-D85607B25605}" destId="{2CB40509-5DA2-4432-8135-F52C0F6600F9}" srcOrd="0" destOrd="0" presId="urn:microsoft.com/office/officeart/2008/layout/BendingPictureSemiTransparentText"/>
    <dgm:cxn modelId="{97FC7EDC-22ED-496E-89FF-FD02FED0D9F8}" type="presParOf" srcId="{2CB40509-5DA2-4432-8135-F52C0F6600F9}" destId="{789BD87B-7C3F-431E-BF2F-4B8750EB9F10}" srcOrd="0" destOrd="0" presId="urn:microsoft.com/office/officeart/2008/layout/BendingPictureSemiTransparentText"/>
    <dgm:cxn modelId="{5EBA61F1-6E01-4ACD-8D54-6D0F13E530AA}" type="presParOf" srcId="{2CB40509-5DA2-4432-8135-F52C0F6600F9}" destId="{458038A3-5DD2-43B8-940D-911001735AC3}" srcOrd="1" destOrd="0" presId="urn:microsoft.com/office/officeart/2008/layout/BendingPictureSemiTransparentText"/>
    <dgm:cxn modelId="{B37032F1-8EC7-41D2-90F1-F6AF4FC5DB75}" type="presParOf" srcId="{03363BE7-5924-4D9B-A971-D85607B25605}" destId="{E90195DD-2204-45F1-B2B4-430C382B1611}" srcOrd="1" destOrd="0" presId="urn:microsoft.com/office/officeart/2008/layout/BendingPictureSemiTransparentText"/>
    <dgm:cxn modelId="{0CEB0B3D-9597-4B63-9555-3B01D11F3791}" type="presParOf" srcId="{03363BE7-5924-4D9B-A971-D85607B25605}" destId="{936238F5-8EF8-460C-BDEC-AC9BF54461F4}" srcOrd="2" destOrd="0" presId="urn:microsoft.com/office/officeart/2008/layout/BendingPictureSemiTransparentText"/>
    <dgm:cxn modelId="{2E9A1314-53CC-4719-B24A-1D1FE94276E0}" type="presParOf" srcId="{936238F5-8EF8-460C-BDEC-AC9BF54461F4}" destId="{23052A87-0825-4D04-9F88-B9B17C46BEEF}" srcOrd="0" destOrd="0" presId="urn:microsoft.com/office/officeart/2008/layout/BendingPictureSemiTransparentText"/>
    <dgm:cxn modelId="{FE21458E-337B-40AE-891C-86D6DEC6A5F1}" type="presParOf" srcId="{936238F5-8EF8-460C-BDEC-AC9BF54461F4}" destId="{9E1F5BB9-38CD-432D-BCC3-A7266CDD03BA}" srcOrd="1" destOrd="0" presId="urn:microsoft.com/office/officeart/2008/layout/BendingPictureSemiTransparentText"/>
    <dgm:cxn modelId="{D0BCC588-5682-4203-B37D-A5CDCA001297}" type="presParOf" srcId="{03363BE7-5924-4D9B-A971-D85607B25605}" destId="{1FA9618A-00AE-4D8D-8035-D1C58F8E6ED3}" srcOrd="3" destOrd="0" presId="urn:microsoft.com/office/officeart/2008/layout/BendingPictureSemiTransparentText"/>
    <dgm:cxn modelId="{4C7BDEB8-FE97-48BD-BB32-A79654747C76}" type="presParOf" srcId="{03363BE7-5924-4D9B-A971-D85607B25605}" destId="{B91497FF-4304-40B3-BFF8-8F034431AE58}" srcOrd="4" destOrd="0" presId="urn:microsoft.com/office/officeart/2008/layout/BendingPictureSemiTransparentText"/>
    <dgm:cxn modelId="{1E4EEFCD-AF65-4C51-9F3E-D2E400EB0848}" type="presParOf" srcId="{B91497FF-4304-40B3-BFF8-8F034431AE58}" destId="{06D99C4E-A857-4229-8F14-676C1DF86C9E}" srcOrd="0" destOrd="0" presId="urn:microsoft.com/office/officeart/2008/layout/BendingPictureSemiTransparentText"/>
    <dgm:cxn modelId="{C6BE4C96-C353-4F49-A59F-C9C2D1DA7C06}" type="presParOf" srcId="{B91497FF-4304-40B3-BFF8-8F034431AE58}" destId="{50715C7D-BB25-4C84-AB04-EF5DFB8F7258}" srcOrd="1" destOrd="0" presId="urn:microsoft.com/office/officeart/2008/layout/BendingPictureSemiTransparentText"/>
    <dgm:cxn modelId="{63D50E80-F9DF-4219-BB34-83A2D8DF23C9}" type="presParOf" srcId="{03363BE7-5924-4D9B-A971-D85607B25605}" destId="{AB51317F-A1B0-4235-9038-CB4D75630753}" srcOrd="5" destOrd="0" presId="urn:microsoft.com/office/officeart/2008/layout/BendingPictureSemiTransparentText"/>
    <dgm:cxn modelId="{FAABB536-80C9-4646-A6F1-A1047B8B1D52}" type="presParOf" srcId="{03363BE7-5924-4D9B-A971-D85607B25605}" destId="{4DEBE1D6-2834-4298-9218-611BCA4816EB}" srcOrd="6" destOrd="0" presId="urn:microsoft.com/office/officeart/2008/layout/BendingPictureSemiTransparentText"/>
    <dgm:cxn modelId="{41CEE83B-EA8E-4C4C-A28F-966EB8022FB0}" type="presParOf" srcId="{4DEBE1D6-2834-4298-9218-611BCA4816EB}" destId="{7637C670-BBAA-47D4-B386-CEA58F0F73F3}" srcOrd="0" destOrd="0" presId="urn:microsoft.com/office/officeart/2008/layout/BendingPictureSemiTransparentText"/>
    <dgm:cxn modelId="{5447A6AB-40D7-48F7-953B-A751E5A6403F}" type="presParOf" srcId="{4DEBE1D6-2834-4298-9218-611BCA4816EB}" destId="{327353DE-EABC-4AA9-9D2C-B5D4EA415298}" srcOrd="1" destOrd="0" presId="urn:microsoft.com/office/officeart/2008/layout/BendingPictureSemiTransparentText"/>
    <dgm:cxn modelId="{617CE32D-1033-4793-87D5-81219E51E184}" type="presParOf" srcId="{03363BE7-5924-4D9B-A971-D85607B25605}" destId="{0397BE47-5130-4ED8-AA91-0C3630AD6659}" srcOrd="7" destOrd="0" presId="urn:microsoft.com/office/officeart/2008/layout/BendingPictureSemiTransparentText"/>
    <dgm:cxn modelId="{8B704D45-CF7B-4484-8BDE-8FE65ECD4985}" type="presParOf" srcId="{03363BE7-5924-4D9B-A971-D85607B25605}" destId="{BB76DF87-E96D-4E3E-B239-D89E65120874}" srcOrd="8" destOrd="0" presId="urn:microsoft.com/office/officeart/2008/layout/BendingPictureSemiTransparentText"/>
    <dgm:cxn modelId="{96D28EF3-3237-4B08-A610-A37BF6F8EDF4}" type="presParOf" srcId="{BB76DF87-E96D-4E3E-B239-D89E65120874}" destId="{0515F08D-27FE-4077-8CF0-171F03C70E67}" srcOrd="0" destOrd="0" presId="urn:microsoft.com/office/officeart/2008/layout/BendingPictureSemiTransparentText"/>
    <dgm:cxn modelId="{048ABECD-1AA0-4516-B0E6-48BFAA13FBF5}" type="presParOf" srcId="{BB76DF87-E96D-4E3E-B239-D89E65120874}" destId="{7E71C6E3-48E8-49DB-854C-FBA3A4F292B0}" srcOrd="1" destOrd="0" presId="urn:microsoft.com/office/officeart/2008/layout/BendingPictureSemiTransparentText"/>
    <dgm:cxn modelId="{CDFC1A5F-B0BB-4483-AF9C-1D9942DD23BA}" type="presParOf" srcId="{03363BE7-5924-4D9B-A971-D85607B25605}" destId="{4CF86A15-64FE-4608-B33B-1E75B950F273}" srcOrd="9" destOrd="0" presId="urn:microsoft.com/office/officeart/2008/layout/BendingPictureSemiTransparentText"/>
    <dgm:cxn modelId="{1FE406AD-8206-4265-90F5-F346C7D7D8D4}" type="presParOf" srcId="{03363BE7-5924-4D9B-A971-D85607B25605}" destId="{91E5915A-6AF8-43CD-A032-CAC75145F090}" srcOrd="10" destOrd="0" presId="urn:microsoft.com/office/officeart/2008/layout/BendingPictureSemiTransparentText"/>
    <dgm:cxn modelId="{F9C9A651-9A73-401C-9AF1-CDEDAAF4CF8A}" type="presParOf" srcId="{91E5915A-6AF8-43CD-A032-CAC75145F090}" destId="{565E1DFD-B9B2-4295-820D-03FC5D7A04B4}" srcOrd="0" destOrd="0" presId="urn:microsoft.com/office/officeart/2008/layout/BendingPictureSemiTransparentText"/>
    <dgm:cxn modelId="{66947A36-9E45-40E4-AC83-44BA6D7D52E4}" type="presParOf" srcId="{91E5915A-6AF8-43CD-A032-CAC75145F090}" destId="{32BE4593-995B-4469-A860-9A37A6FC7B70}" srcOrd="1" destOrd="0" presId="urn:microsoft.com/office/officeart/2008/layout/BendingPictureSemiTransparentText"/>
    <dgm:cxn modelId="{7089510A-58CC-46BC-97FB-967D093421D0}" type="presParOf" srcId="{03363BE7-5924-4D9B-A971-D85607B25605}" destId="{349F7E76-493E-4FF2-9692-DE97C74E2F52}" srcOrd="11" destOrd="0" presId="urn:microsoft.com/office/officeart/2008/layout/BendingPictureSemiTransparentText"/>
    <dgm:cxn modelId="{638DBAA0-C385-4E4D-AA86-6898887DBA00}" type="presParOf" srcId="{03363BE7-5924-4D9B-A971-D85607B25605}" destId="{720E9C77-6860-4E96-A946-690F66B97E1E}" srcOrd="12" destOrd="0" presId="urn:microsoft.com/office/officeart/2008/layout/BendingPictureSemiTransparentText"/>
    <dgm:cxn modelId="{9871C94F-6ED0-47C1-BC7D-E275CDDBC61B}" type="presParOf" srcId="{720E9C77-6860-4E96-A946-690F66B97E1E}" destId="{2C499588-9402-48F1-B6FC-6D7B609A4D7E}" srcOrd="0" destOrd="0" presId="urn:microsoft.com/office/officeart/2008/layout/BendingPictureSemiTransparentText"/>
    <dgm:cxn modelId="{724BE20F-5157-4E96-93C5-3F470714A7D2}" type="presParOf" srcId="{720E9C77-6860-4E96-A946-690F66B97E1E}" destId="{05D5C77F-97C0-4F9E-8B91-ADE68375C070}" srcOrd="1" destOrd="0" presId="urn:microsoft.com/office/officeart/2008/layout/BendingPictureSemiTransparentText"/>
    <dgm:cxn modelId="{7D7BAC48-DF69-46BC-A4F7-1D8E4CF1AA15}" type="presParOf" srcId="{03363BE7-5924-4D9B-A971-D85607B25605}" destId="{49602230-591B-491D-A16E-77655CD9F1A7}" srcOrd="13" destOrd="0" presId="urn:microsoft.com/office/officeart/2008/layout/BendingPictureSemiTransparentText"/>
    <dgm:cxn modelId="{3934E2D0-7F4E-47D5-AB71-0D30D0E98138}" type="presParOf" srcId="{03363BE7-5924-4D9B-A971-D85607B25605}" destId="{6A19E798-E3BF-4471-838B-235A52DCF264}" srcOrd="14" destOrd="0" presId="urn:microsoft.com/office/officeart/2008/layout/BendingPictureSemiTransparentText"/>
    <dgm:cxn modelId="{91B7C5A0-458D-4899-9D42-DAF7CE770C88}" type="presParOf" srcId="{6A19E798-E3BF-4471-838B-235A52DCF264}" destId="{2ED5CACF-FF3F-4DAF-9B56-4EAA11FCF517}" srcOrd="0" destOrd="0" presId="urn:microsoft.com/office/officeart/2008/layout/BendingPictureSemiTransparentText"/>
    <dgm:cxn modelId="{0430D472-4A68-4CF5-8793-51DDDAE8E36F}" type="presParOf" srcId="{6A19E798-E3BF-4471-838B-235A52DCF264}" destId="{8992FDF9-59D5-4A9B-A358-8B9D3CD9EEF5}" srcOrd="1" destOrd="0" presId="urn:microsoft.com/office/officeart/2008/layout/BendingPictureSemiTransparent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E50214-8103-4651-AF6A-075F2717363F}"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GB"/>
        </a:p>
      </dgm:t>
    </dgm:pt>
    <dgm:pt modelId="{B6EB32D3-EB95-47AE-9346-C7D8C6045171}">
      <dgm:prSet custT="1"/>
      <dgm:spPr/>
      <dgm:t>
        <a:bodyPr/>
        <a:lstStyle/>
        <a:p>
          <a:r>
            <a:rPr lang="en-GB" sz="2000" b="1" i="0" dirty="0">
              <a:solidFill>
                <a:schemeClr val="accent1"/>
              </a:solidFill>
              <a:latin typeface="Calibri Light" panose="020F0302020204030204" pitchFamily="34" charset="0"/>
              <a:cs typeface="Calibri Light" panose="020F0302020204030204" pitchFamily="34" charset="0"/>
            </a:rPr>
            <a:t>The younger child</a:t>
          </a:r>
          <a:r>
            <a:rPr lang="en-GB" sz="2000" b="0" i="0" dirty="0">
              <a:solidFill>
                <a:schemeClr val="accent1"/>
              </a:solidFill>
              <a:latin typeface="Calibri Light" panose="020F0302020204030204" pitchFamily="34" charset="0"/>
              <a:cs typeface="Calibri Light" panose="020F0302020204030204" pitchFamily="34" charset="0"/>
            </a:rPr>
            <a:t>: very young children display externalising symptoms such as hyperactive and impulsive behaviour.  </a:t>
          </a:r>
          <a:endParaRPr lang="en-GB" sz="2000" dirty="0">
            <a:solidFill>
              <a:schemeClr val="accent1"/>
            </a:solidFill>
            <a:latin typeface="Calibri Light" panose="020F0302020204030204" pitchFamily="34" charset="0"/>
            <a:cs typeface="Calibri Light" panose="020F0302020204030204" pitchFamily="34" charset="0"/>
          </a:endParaRPr>
        </a:p>
      </dgm:t>
    </dgm:pt>
    <dgm:pt modelId="{6E7A427C-55DD-40AA-9071-EE9EF3DDA60A}" type="parTrans" cxnId="{CBA7EF22-2516-4828-8031-61AD5DF77D70}">
      <dgm:prSet/>
      <dgm:spPr/>
      <dgm:t>
        <a:bodyPr/>
        <a:lstStyle/>
        <a:p>
          <a:endParaRPr lang="en-GB" sz="2000">
            <a:solidFill>
              <a:schemeClr val="accent1"/>
            </a:solidFill>
            <a:latin typeface="Calibri Light" panose="020F0302020204030204" pitchFamily="34" charset="0"/>
            <a:cs typeface="Calibri Light" panose="020F0302020204030204" pitchFamily="34" charset="0"/>
          </a:endParaRPr>
        </a:p>
      </dgm:t>
    </dgm:pt>
    <dgm:pt modelId="{5C9BBEB4-01B1-4009-A948-9E308C28088B}" type="sibTrans" cxnId="{CBA7EF22-2516-4828-8031-61AD5DF77D70}">
      <dgm:prSet/>
      <dgm:spPr/>
      <dgm:t>
        <a:bodyPr/>
        <a:lstStyle/>
        <a:p>
          <a:endParaRPr lang="en-GB" sz="2000">
            <a:solidFill>
              <a:schemeClr val="accent1"/>
            </a:solidFill>
            <a:latin typeface="Calibri Light" panose="020F0302020204030204" pitchFamily="34" charset="0"/>
            <a:cs typeface="Calibri Light" panose="020F0302020204030204" pitchFamily="34" charset="0"/>
          </a:endParaRPr>
        </a:p>
      </dgm:t>
    </dgm:pt>
    <dgm:pt modelId="{DCC4D5BD-0775-412B-B01D-D672DCCEF9FF}">
      <dgm:prSet custT="1"/>
      <dgm:spPr/>
      <dgm:t>
        <a:bodyPr/>
        <a:lstStyle/>
        <a:p>
          <a:r>
            <a:rPr lang="en-GB" sz="2000" b="1" i="0" dirty="0">
              <a:solidFill>
                <a:schemeClr val="accent1"/>
              </a:solidFill>
              <a:latin typeface="Calibri Light" panose="020F0302020204030204" pitchFamily="34" charset="0"/>
              <a:cs typeface="Calibri Light" panose="020F0302020204030204" pitchFamily="34" charset="0"/>
            </a:rPr>
            <a:t>During middle childhood: </a:t>
          </a:r>
          <a:r>
            <a:rPr lang="en-GB" sz="2000" b="0" i="0" dirty="0">
              <a:solidFill>
                <a:schemeClr val="accent1"/>
              </a:solidFill>
              <a:latin typeface="Calibri Light" panose="020F0302020204030204" pitchFamily="34" charset="0"/>
              <a:cs typeface="Calibri Light" panose="020F0302020204030204" pitchFamily="34" charset="0"/>
            </a:rPr>
            <a:t>symptoms of inattention become more apparent could be due to commencing school and increasing demands.</a:t>
          </a:r>
          <a:endParaRPr lang="en-GB" sz="2000" dirty="0">
            <a:solidFill>
              <a:schemeClr val="accent1"/>
            </a:solidFill>
            <a:latin typeface="Calibri Light" panose="020F0302020204030204" pitchFamily="34" charset="0"/>
            <a:cs typeface="Calibri Light" panose="020F0302020204030204" pitchFamily="34" charset="0"/>
          </a:endParaRPr>
        </a:p>
      </dgm:t>
    </dgm:pt>
    <dgm:pt modelId="{3F1AF192-9865-4524-A2E3-D880BE2F5149}" type="parTrans" cxnId="{6D232409-7998-4C59-A81E-94BDC8678957}">
      <dgm:prSet/>
      <dgm:spPr/>
      <dgm:t>
        <a:bodyPr/>
        <a:lstStyle/>
        <a:p>
          <a:endParaRPr lang="en-GB" sz="2000">
            <a:solidFill>
              <a:schemeClr val="accent1"/>
            </a:solidFill>
            <a:latin typeface="Calibri Light" panose="020F0302020204030204" pitchFamily="34" charset="0"/>
            <a:cs typeface="Calibri Light" panose="020F0302020204030204" pitchFamily="34" charset="0"/>
          </a:endParaRPr>
        </a:p>
      </dgm:t>
    </dgm:pt>
    <dgm:pt modelId="{D096061D-42C0-4F41-B4F2-DE843D24D214}" type="sibTrans" cxnId="{6D232409-7998-4C59-A81E-94BDC8678957}">
      <dgm:prSet/>
      <dgm:spPr/>
      <dgm:t>
        <a:bodyPr/>
        <a:lstStyle/>
        <a:p>
          <a:endParaRPr lang="en-GB" sz="2000">
            <a:solidFill>
              <a:schemeClr val="accent1"/>
            </a:solidFill>
            <a:latin typeface="Calibri Light" panose="020F0302020204030204" pitchFamily="34" charset="0"/>
            <a:cs typeface="Calibri Light" panose="020F0302020204030204" pitchFamily="34" charset="0"/>
          </a:endParaRPr>
        </a:p>
      </dgm:t>
    </dgm:pt>
    <dgm:pt modelId="{646EB62A-1841-44FA-8185-86CC04093F62}">
      <dgm:prSet custT="1"/>
      <dgm:spPr/>
      <dgm:t>
        <a:bodyPr/>
        <a:lstStyle/>
        <a:p>
          <a:r>
            <a:rPr lang="en-GB" sz="2000" b="1" i="0" dirty="0">
              <a:solidFill>
                <a:schemeClr val="accent1"/>
              </a:solidFill>
              <a:latin typeface="Calibri Light" panose="020F0302020204030204" pitchFamily="34" charset="0"/>
              <a:cs typeface="Calibri Light" panose="020F0302020204030204" pitchFamily="34" charset="0"/>
            </a:rPr>
            <a:t>Adolescence</a:t>
          </a:r>
          <a:r>
            <a:rPr lang="en-GB" sz="2000" b="0" i="0" dirty="0">
              <a:solidFill>
                <a:schemeClr val="accent1"/>
              </a:solidFill>
              <a:latin typeface="Calibri Light" panose="020F0302020204030204" pitchFamily="34" charset="0"/>
              <a:cs typeface="Calibri Light" panose="020F0302020204030204" pitchFamily="34" charset="0"/>
            </a:rPr>
            <a:t>: symptoms of inattention, impulsivity and less hyperactivity tend to be observed. Restlessness is more apparent than overt hyperactivity.  Academic and social demands are greater.</a:t>
          </a:r>
          <a:endParaRPr lang="en-GB" sz="2000" dirty="0">
            <a:solidFill>
              <a:schemeClr val="accent1"/>
            </a:solidFill>
            <a:latin typeface="Calibri Light" panose="020F0302020204030204" pitchFamily="34" charset="0"/>
            <a:cs typeface="Calibri Light" panose="020F0302020204030204" pitchFamily="34" charset="0"/>
          </a:endParaRPr>
        </a:p>
      </dgm:t>
    </dgm:pt>
    <dgm:pt modelId="{EAC2CC79-4CE9-4DD3-B7DB-51634538061F}" type="parTrans" cxnId="{36261682-0D91-4823-940A-F2C81BF64DF5}">
      <dgm:prSet/>
      <dgm:spPr/>
      <dgm:t>
        <a:bodyPr/>
        <a:lstStyle/>
        <a:p>
          <a:endParaRPr lang="en-GB" sz="2000">
            <a:solidFill>
              <a:schemeClr val="accent1"/>
            </a:solidFill>
            <a:latin typeface="Calibri Light" panose="020F0302020204030204" pitchFamily="34" charset="0"/>
            <a:cs typeface="Calibri Light" panose="020F0302020204030204" pitchFamily="34" charset="0"/>
          </a:endParaRPr>
        </a:p>
      </dgm:t>
    </dgm:pt>
    <dgm:pt modelId="{86B5CE60-4CB1-424D-BEBF-553F4AFD8946}" type="sibTrans" cxnId="{36261682-0D91-4823-940A-F2C81BF64DF5}">
      <dgm:prSet/>
      <dgm:spPr/>
      <dgm:t>
        <a:bodyPr/>
        <a:lstStyle/>
        <a:p>
          <a:endParaRPr lang="en-GB" sz="2000">
            <a:solidFill>
              <a:schemeClr val="accent1"/>
            </a:solidFill>
            <a:latin typeface="Calibri Light" panose="020F0302020204030204" pitchFamily="34" charset="0"/>
            <a:cs typeface="Calibri Light" panose="020F0302020204030204" pitchFamily="34" charset="0"/>
          </a:endParaRPr>
        </a:p>
      </dgm:t>
    </dgm:pt>
    <dgm:pt modelId="{72EAA472-458F-45C3-8A7B-B3DE4D737CE1}">
      <dgm:prSet custT="1"/>
      <dgm:spPr/>
      <dgm:t>
        <a:bodyPr/>
        <a:lstStyle/>
        <a:p>
          <a:r>
            <a:rPr lang="en-GB" sz="2000" b="1" i="0" dirty="0">
              <a:solidFill>
                <a:schemeClr val="accent1"/>
              </a:solidFill>
              <a:latin typeface="Calibri Light" panose="020F0302020204030204" pitchFamily="34" charset="0"/>
              <a:cs typeface="Calibri Light" panose="020F0302020204030204" pitchFamily="34" charset="0"/>
            </a:rPr>
            <a:t>Adulthood: </a:t>
          </a:r>
          <a:r>
            <a:rPr lang="en-GB" sz="2000" b="0" i="0" dirty="0">
              <a:solidFill>
                <a:schemeClr val="accent1"/>
              </a:solidFill>
              <a:latin typeface="Calibri Light" panose="020F0302020204030204" pitchFamily="34" charset="0"/>
              <a:cs typeface="Calibri Light" panose="020F0302020204030204" pitchFamily="34" charset="0"/>
            </a:rPr>
            <a:t>inattention: struggles with timekeeping, organisation, planning, overwhelm, masking becomes a coping mechanism which increases symptoms of anxiety and depression.</a:t>
          </a:r>
          <a:endParaRPr lang="en-GB" sz="2000" dirty="0">
            <a:solidFill>
              <a:schemeClr val="accent1"/>
            </a:solidFill>
            <a:latin typeface="Calibri Light" panose="020F0302020204030204" pitchFamily="34" charset="0"/>
            <a:cs typeface="Calibri Light" panose="020F0302020204030204" pitchFamily="34" charset="0"/>
          </a:endParaRPr>
        </a:p>
      </dgm:t>
    </dgm:pt>
    <dgm:pt modelId="{BC9146E9-04D1-4E88-9399-8CB0AF4F8853}" type="parTrans" cxnId="{2291F276-62A2-4D86-A667-4E1E83CB0A13}">
      <dgm:prSet/>
      <dgm:spPr/>
      <dgm:t>
        <a:bodyPr/>
        <a:lstStyle/>
        <a:p>
          <a:endParaRPr lang="en-GB" sz="2000">
            <a:solidFill>
              <a:schemeClr val="accent1"/>
            </a:solidFill>
            <a:latin typeface="Calibri Light" panose="020F0302020204030204" pitchFamily="34" charset="0"/>
            <a:cs typeface="Calibri Light" panose="020F0302020204030204" pitchFamily="34" charset="0"/>
          </a:endParaRPr>
        </a:p>
      </dgm:t>
    </dgm:pt>
    <dgm:pt modelId="{3EE2384F-43E2-45D1-A3B2-686AC1507A04}" type="sibTrans" cxnId="{2291F276-62A2-4D86-A667-4E1E83CB0A13}">
      <dgm:prSet/>
      <dgm:spPr/>
      <dgm:t>
        <a:bodyPr/>
        <a:lstStyle/>
        <a:p>
          <a:endParaRPr lang="en-GB" sz="2000">
            <a:solidFill>
              <a:schemeClr val="accent1"/>
            </a:solidFill>
            <a:latin typeface="Calibri Light" panose="020F0302020204030204" pitchFamily="34" charset="0"/>
            <a:cs typeface="Calibri Light" panose="020F0302020204030204" pitchFamily="34" charset="0"/>
          </a:endParaRPr>
        </a:p>
      </dgm:t>
    </dgm:pt>
    <dgm:pt modelId="{08066A39-BB22-421C-8CB0-1F33E154DFEF}" type="pres">
      <dgm:prSet presAssocID="{F5E50214-8103-4651-AF6A-075F2717363F}" presName="Name0" presStyleCnt="0">
        <dgm:presLayoutVars>
          <dgm:dir/>
          <dgm:resizeHandles val="exact"/>
        </dgm:presLayoutVars>
      </dgm:prSet>
      <dgm:spPr/>
    </dgm:pt>
    <dgm:pt modelId="{C354769F-8B31-43A8-94ED-F69311EC9F9F}" type="pres">
      <dgm:prSet presAssocID="{B6EB32D3-EB95-47AE-9346-C7D8C6045171}" presName="composite" presStyleCnt="0"/>
      <dgm:spPr/>
    </dgm:pt>
    <dgm:pt modelId="{4FB9EF3E-D673-42B7-A4A3-90A082666724}" type="pres">
      <dgm:prSet presAssocID="{B6EB32D3-EB95-47AE-9346-C7D8C6045171}" presName="rect1" presStyleLbl="trAlignAcc1" presStyleIdx="0" presStyleCnt="4">
        <dgm:presLayoutVars>
          <dgm:bulletEnabled val="1"/>
        </dgm:presLayoutVars>
      </dgm:prSet>
      <dgm:spPr/>
    </dgm:pt>
    <dgm:pt modelId="{9FF5F861-4C40-466B-870C-874A11BBA8EB}" type="pres">
      <dgm:prSet presAssocID="{B6EB32D3-EB95-47AE-9346-C7D8C6045171}" presName="rect2"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dgm:spPr>
    </dgm:pt>
    <dgm:pt modelId="{1014FDA3-870E-46FD-B2CE-D11AD3C02A52}" type="pres">
      <dgm:prSet presAssocID="{5C9BBEB4-01B1-4009-A948-9E308C28088B}" presName="sibTrans" presStyleCnt="0"/>
      <dgm:spPr/>
    </dgm:pt>
    <dgm:pt modelId="{1D6A1EDF-99D6-4513-8E03-2974B9098A80}" type="pres">
      <dgm:prSet presAssocID="{DCC4D5BD-0775-412B-B01D-D672DCCEF9FF}" presName="composite" presStyleCnt="0"/>
      <dgm:spPr/>
    </dgm:pt>
    <dgm:pt modelId="{9FB94327-E9C1-495C-B9DF-44FAA5772E0A}" type="pres">
      <dgm:prSet presAssocID="{DCC4D5BD-0775-412B-B01D-D672DCCEF9FF}" presName="rect1" presStyleLbl="trAlignAcc1" presStyleIdx="1" presStyleCnt="4">
        <dgm:presLayoutVars>
          <dgm:bulletEnabled val="1"/>
        </dgm:presLayoutVars>
      </dgm:prSet>
      <dgm:spPr/>
    </dgm:pt>
    <dgm:pt modelId="{F97B4628-D5DD-482D-BDE2-20DFCDD4C2EB}" type="pres">
      <dgm:prSet presAssocID="{DCC4D5BD-0775-412B-B01D-D672DCCEF9FF}" presName="rect2" presStyleLbl="fgImgPlace1" presStyleIdx="1" presStyleCnt="4"/>
      <dgm:spPr>
        <a:blipFill>
          <a:blip xmlns:r="http://schemas.openxmlformats.org/officeDocument/2006/relationships" r:embed="rId2"/>
          <a:srcRect/>
          <a:stretch>
            <a:fillRect t="-7000" b="-7000"/>
          </a:stretch>
        </a:blipFill>
      </dgm:spPr>
    </dgm:pt>
    <dgm:pt modelId="{1453D990-0EF5-46E2-9F26-6D572BDE7233}" type="pres">
      <dgm:prSet presAssocID="{D096061D-42C0-4F41-B4F2-DE843D24D214}" presName="sibTrans" presStyleCnt="0"/>
      <dgm:spPr/>
    </dgm:pt>
    <dgm:pt modelId="{AE806ECF-880C-45AB-A9B5-A0B8A2D67F52}" type="pres">
      <dgm:prSet presAssocID="{646EB62A-1841-44FA-8185-86CC04093F62}" presName="composite" presStyleCnt="0"/>
      <dgm:spPr/>
    </dgm:pt>
    <dgm:pt modelId="{EE44B89A-E8BB-4623-A232-DF95B11F09B3}" type="pres">
      <dgm:prSet presAssocID="{646EB62A-1841-44FA-8185-86CC04093F62}" presName="rect1" presStyleLbl="trAlignAcc1" presStyleIdx="2" presStyleCnt="4">
        <dgm:presLayoutVars>
          <dgm:bulletEnabled val="1"/>
        </dgm:presLayoutVars>
      </dgm:prSet>
      <dgm:spPr/>
    </dgm:pt>
    <dgm:pt modelId="{31C14C0A-5D5C-473E-B9B0-969DD9233AF2}" type="pres">
      <dgm:prSet presAssocID="{646EB62A-1841-44FA-8185-86CC04093F62}" presName="rect2"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dgm:spPr>
    </dgm:pt>
    <dgm:pt modelId="{D41045C1-2240-4733-BE84-DAAF8CB8D811}" type="pres">
      <dgm:prSet presAssocID="{86B5CE60-4CB1-424D-BEBF-553F4AFD8946}" presName="sibTrans" presStyleCnt="0"/>
      <dgm:spPr/>
    </dgm:pt>
    <dgm:pt modelId="{F246EE2E-B7A5-4440-A6FA-DE37571942EF}" type="pres">
      <dgm:prSet presAssocID="{72EAA472-458F-45C3-8A7B-B3DE4D737CE1}" presName="composite" presStyleCnt="0"/>
      <dgm:spPr/>
    </dgm:pt>
    <dgm:pt modelId="{758014F6-C1C8-43E2-AF9B-B334DD93377D}" type="pres">
      <dgm:prSet presAssocID="{72EAA472-458F-45C3-8A7B-B3DE4D737CE1}" presName="rect1" presStyleLbl="trAlignAcc1" presStyleIdx="3" presStyleCnt="4">
        <dgm:presLayoutVars>
          <dgm:bulletEnabled val="1"/>
        </dgm:presLayoutVars>
      </dgm:prSet>
      <dgm:spPr/>
    </dgm:pt>
    <dgm:pt modelId="{4092BCA6-C678-4FD2-AEEF-529F06C6BAD9}" type="pres">
      <dgm:prSet presAssocID="{72EAA472-458F-45C3-8A7B-B3DE4D737CE1}" presName="rect2"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11000" r="-11000"/>
          </a:stretch>
        </a:blipFill>
      </dgm:spPr>
    </dgm:pt>
  </dgm:ptLst>
  <dgm:cxnLst>
    <dgm:cxn modelId="{6D232409-7998-4C59-A81E-94BDC8678957}" srcId="{F5E50214-8103-4651-AF6A-075F2717363F}" destId="{DCC4D5BD-0775-412B-B01D-D672DCCEF9FF}" srcOrd="1" destOrd="0" parTransId="{3F1AF192-9865-4524-A2E3-D880BE2F5149}" sibTransId="{D096061D-42C0-4F41-B4F2-DE843D24D214}"/>
    <dgm:cxn modelId="{DF76FD11-0223-4B72-8D1B-CA33B1569810}" type="presOf" srcId="{646EB62A-1841-44FA-8185-86CC04093F62}" destId="{EE44B89A-E8BB-4623-A232-DF95B11F09B3}" srcOrd="0" destOrd="0" presId="urn:microsoft.com/office/officeart/2008/layout/PictureStrips"/>
    <dgm:cxn modelId="{CBA7EF22-2516-4828-8031-61AD5DF77D70}" srcId="{F5E50214-8103-4651-AF6A-075F2717363F}" destId="{B6EB32D3-EB95-47AE-9346-C7D8C6045171}" srcOrd="0" destOrd="0" parTransId="{6E7A427C-55DD-40AA-9071-EE9EF3DDA60A}" sibTransId="{5C9BBEB4-01B1-4009-A948-9E308C28088B}"/>
    <dgm:cxn modelId="{2346325E-92D1-470E-BC0A-66588E986705}" type="presOf" srcId="{F5E50214-8103-4651-AF6A-075F2717363F}" destId="{08066A39-BB22-421C-8CB0-1F33E154DFEF}" srcOrd="0" destOrd="0" presId="urn:microsoft.com/office/officeart/2008/layout/PictureStrips"/>
    <dgm:cxn modelId="{2291F276-62A2-4D86-A667-4E1E83CB0A13}" srcId="{F5E50214-8103-4651-AF6A-075F2717363F}" destId="{72EAA472-458F-45C3-8A7B-B3DE4D737CE1}" srcOrd="3" destOrd="0" parTransId="{BC9146E9-04D1-4E88-9399-8CB0AF4F8853}" sibTransId="{3EE2384F-43E2-45D1-A3B2-686AC1507A04}"/>
    <dgm:cxn modelId="{D201EE5A-45E7-45B3-8A8B-835ECEBCD2E5}" type="presOf" srcId="{72EAA472-458F-45C3-8A7B-B3DE4D737CE1}" destId="{758014F6-C1C8-43E2-AF9B-B334DD93377D}" srcOrd="0" destOrd="0" presId="urn:microsoft.com/office/officeart/2008/layout/PictureStrips"/>
    <dgm:cxn modelId="{36261682-0D91-4823-940A-F2C81BF64DF5}" srcId="{F5E50214-8103-4651-AF6A-075F2717363F}" destId="{646EB62A-1841-44FA-8185-86CC04093F62}" srcOrd="2" destOrd="0" parTransId="{EAC2CC79-4CE9-4DD3-B7DB-51634538061F}" sibTransId="{86B5CE60-4CB1-424D-BEBF-553F4AFD8946}"/>
    <dgm:cxn modelId="{4DE5F3B4-6DF1-4B96-9DC6-1173343BFC9F}" type="presOf" srcId="{DCC4D5BD-0775-412B-B01D-D672DCCEF9FF}" destId="{9FB94327-E9C1-495C-B9DF-44FAA5772E0A}" srcOrd="0" destOrd="0" presId="urn:microsoft.com/office/officeart/2008/layout/PictureStrips"/>
    <dgm:cxn modelId="{1561A3BC-C843-4FAC-9B29-DAC0749853E4}" type="presOf" srcId="{B6EB32D3-EB95-47AE-9346-C7D8C6045171}" destId="{4FB9EF3E-D673-42B7-A4A3-90A082666724}" srcOrd="0" destOrd="0" presId="urn:microsoft.com/office/officeart/2008/layout/PictureStrips"/>
    <dgm:cxn modelId="{CE224170-1B54-436E-95D5-EB45A9EF8051}" type="presParOf" srcId="{08066A39-BB22-421C-8CB0-1F33E154DFEF}" destId="{C354769F-8B31-43A8-94ED-F69311EC9F9F}" srcOrd="0" destOrd="0" presId="urn:microsoft.com/office/officeart/2008/layout/PictureStrips"/>
    <dgm:cxn modelId="{DFFDF898-8573-4FA3-B025-DC1142B41A1D}" type="presParOf" srcId="{C354769F-8B31-43A8-94ED-F69311EC9F9F}" destId="{4FB9EF3E-D673-42B7-A4A3-90A082666724}" srcOrd="0" destOrd="0" presId="urn:microsoft.com/office/officeart/2008/layout/PictureStrips"/>
    <dgm:cxn modelId="{2BC53ED3-5F05-403E-A7B4-2CCDB494B22D}" type="presParOf" srcId="{C354769F-8B31-43A8-94ED-F69311EC9F9F}" destId="{9FF5F861-4C40-466B-870C-874A11BBA8EB}" srcOrd="1" destOrd="0" presId="urn:microsoft.com/office/officeart/2008/layout/PictureStrips"/>
    <dgm:cxn modelId="{D1FE4338-AE28-4BCB-835E-92798C341C16}" type="presParOf" srcId="{08066A39-BB22-421C-8CB0-1F33E154DFEF}" destId="{1014FDA3-870E-46FD-B2CE-D11AD3C02A52}" srcOrd="1" destOrd="0" presId="urn:microsoft.com/office/officeart/2008/layout/PictureStrips"/>
    <dgm:cxn modelId="{13F4DD59-0BC6-4D05-AFF8-45E3BA819C85}" type="presParOf" srcId="{08066A39-BB22-421C-8CB0-1F33E154DFEF}" destId="{1D6A1EDF-99D6-4513-8E03-2974B9098A80}" srcOrd="2" destOrd="0" presId="urn:microsoft.com/office/officeart/2008/layout/PictureStrips"/>
    <dgm:cxn modelId="{E924AB46-5993-48B2-9B76-9E065DC12452}" type="presParOf" srcId="{1D6A1EDF-99D6-4513-8E03-2974B9098A80}" destId="{9FB94327-E9C1-495C-B9DF-44FAA5772E0A}" srcOrd="0" destOrd="0" presId="urn:microsoft.com/office/officeart/2008/layout/PictureStrips"/>
    <dgm:cxn modelId="{C3DD4838-562B-4955-B6E4-7F38C3BF5ED3}" type="presParOf" srcId="{1D6A1EDF-99D6-4513-8E03-2974B9098A80}" destId="{F97B4628-D5DD-482D-BDE2-20DFCDD4C2EB}" srcOrd="1" destOrd="0" presId="urn:microsoft.com/office/officeart/2008/layout/PictureStrips"/>
    <dgm:cxn modelId="{877FD28F-4F7A-40B5-8495-4049F144D6ED}" type="presParOf" srcId="{08066A39-BB22-421C-8CB0-1F33E154DFEF}" destId="{1453D990-0EF5-46E2-9F26-6D572BDE7233}" srcOrd="3" destOrd="0" presId="urn:microsoft.com/office/officeart/2008/layout/PictureStrips"/>
    <dgm:cxn modelId="{7A8D98F7-7117-4F86-A37E-16ECA2A22ED3}" type="presParOf" srcId="{08066A39-BB22-421C-8CB0-1F33E154DFEF}" destId="{AE806ECF-880C-45AB-A9B5-A0B8A2D67F52}" srcOrd="4" destOrd="0" presId="urn:microsoft.com/office/officeart/2008/layout/PictureStrips"/>
    <dgm:cxn modelId="{45572AC1-7333-48CD-B2C6-409AF027AB7B}" type="presParOf" srcId="{AE806ECF-880C-45AB-A9B5-A0B8A2D67F52}" destId="{EE44B89A-E8BB-4623-A232-DF95B11F09B3}" srcOrd="0" destOrd="0" presId="urn:microsoft.com/office/officeart/2008/layout/PictureStrips"/>
    <dgm:cxn modelId="{2566740A-EDD2-4663-88D8-8AA0BCA8F647}" type="presParOf" srcId="{AE806ECF-880C-45AB-A9B5-A0B8A2D67F52}" destId="{31C14C0A-5D5C-473E-B9B0-969DD9233AF2}" srcOrd="1" destOrd="0" presId="urn:microsoft.com/office/officeart/2008/layout/PictureStrips"/>
    <dgm:cxn modelId="{795FB531-7BF6-41D3-96FD-D5C7D9D6C87F}" type="presParOf" srcId="{08066A39-BB22-421C-8CB0-1F33E154DFEF}" destId="{D41045C1-2240-4733-BE84-DAAF8CB8D811}" srcOrd="5" destOrd="0" presId="urn:microsoft.com/office/officeart/2008/layout/PictureStrips"/>
    <dgm:cxn modelId="{7C1E2581-FBD8-4AA6-B654-83FE1662FC83}" type="presParOf" srcId="{08066A39-BB22-421C-8CB0-1F33E154DFEF}" destId="{F246EE2E-B7A5-4440-A6FA-DE37571942EF}" srcOrd="6" destOrd="0" presId="urn:microsoft.com/office/officeart/2008/layout/PictureStrips"/>
    <dgm:cxn modelId="{4197044D-1CCE-46CD-A843-557E6B318E2D}" type="presParOf" srcId="{F246EE2E-B7A5-4440-A6FA-DE37571942EF}" destId="{758014F6-C1C8-43E2-AF9B-B334DD93377D}" srcOrd="0" destOrd="0" presId="urn:microsoft.com/office/officeart/2008/layout/PictureStrips"/>
    <dgm:cxn modelId="{F44E09F1-D146-4019-A905-726590FB12B6}" type="presParOf" srcId="{F246EE2E-B7A5-4440-A6FA-DE37571942EF}" destId="{4092BCA6-C678-4FD2-AEEF-529F06C6BAD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E239D8-9B11-435A-8FC7-3F78DB94E73C}" type="doc">
      <dgm:prSet loTypeId="urn:microsoft.com/office/officeart/2008/layout/HexagonCluster" loCatId="relationship" qsTypeId="urn:microsoft.com/office/officeart/2005/8/quickstyle/simple1" qsCatId="simple" csTypeId="urn:microsoft.com/office/officeart/2005/8/colors/colorful1" csCatId="colorful" phldr="1"/>
      <dgm:spPr/>
      <dgm:t>
        <a:bodyPr/>
        <a:lstStyle/>
        <a:p>
          <a:endParaRPr lang="en-GB"/>
        </a:p>
      </dgm:t>
    </dgm:pt>
    <dgm:pt modelId="{4FFED0D6-6259-4C7B-AB9C-17B98EAC7867}">
      <dgm:prSet custT="1"/>
      <dgm:spPr/>
      <dgm:t>
        <a:bodyPr/>
        <a:lstStyle/>
        <a:p>
          <a:r>
            <a:rPr lang="en-GB" sz="1600" b="0" i="0" dirty="0">
              <a:latin typeface="Calibri Light" panose="020F0302020204030204" pitchFamily="34" charset="0"/>
              <a:cs typeface="Calibri Light" panose="020F0302020204030204" pitchFamily="34" charset="0"/>
            </a:rPr>
            <a:t>Anxiety and Depression </a:t>
          </a:r>
          <a:endParaRPr lang="en-GB" sz="1600" dirty="0">
            <a:latin typeface="Calibri Light" panose="020F0302020204030204" pitchFamily="34" charset="0"/>
            <a:cs typeface="Calibri Light" panose="020F0302020204030204" pitchFamily="34" charset="0"/>
          </a:endParaRPr>
        </a:p>
      </dgm:t>
    </dgm:pt>
    <dgm:pt modelId="{192F0A2E-1D4D-4BF1-88E1-1E709178584F}" type="parTrans" cxnId="{01FB876A-9B59-4703-9136-31AB52316040}">
      <dgm:prSet/>
      <dgm:spPr/>
      <dgm:t>
        <a:bodyPr/>
        <a:lstStyle/>
        <a:p>
          <a:endParaRPr lang="en-GB" sz="2400">
            <a:latin typeface="Calibri Light" panose="020F0302020204030204" pitchFamily="34" charset="0"/>
            <a:cs typeface="Calibri Light" panose="020F0302020204030204" pitchFamily="34" charset="0"/>
          </a:endParaRPr>
        </a:p>
      </dgm:t>
    </dgm:pt>
    <dgm:pt modelId="{B8895FD7-AF00-4671-B2C4-529133B7A800}" type="sibTrans" cxnId="{01FB876A-9B59-4703-9136-31AB52316040}">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dgm:spPr>
      <dgm:t>
        <a:bodyPr/>
        <a:lstStyle/>
        <a:p>
          <a:endParaRPr lang="en-GB" sz="2400">
            <a:latin typeface="Calibri Light" panose="020F0302020204030204" pitchFamily="34" charset="0"/>
            <a:cs typeface="Calibri Light" panose="020F0302020204030204" pitchFamily="34" charset="0"/>
          </a:endParaRPr>
        </a:p>
      </dgm:t>
    </dgm:pt>
    <dgm:pt modelId="{AEB445BD-675C-4129-A09D-F38016D70071}">
      <dgm:prSet custT="1"/>
      <dgm:spPr/>
      <dgm:t>
        <a:bodyPr/>
        <a:lstStyle/>
        <a:p>
          <a:r>
            <a:rPr lang="en-GB" sz="1600" b="0" i="0">
              <a:latin typeface="Calibri Light" panose="020F0302020204030204" pitchFamily="34" charset="0"/>
              <a:cs typeface="Calibri Light" panose="020F0302020204030204" pitchFamily="34" charset="0"/>
            </a:rPr>
            <a:t>Speech and Language Disorder</a:t>
          </a:r>
          <a:endParaRPr lang="en-GB" sz="1600">
            <a:latin typeface="Calibri Light" panose="020F0302020204030204" pitchFamily="34" charset="0"/>
            <a:cs typeface="Calibri Light" panose="020F0302020204030204" pitchFamily="34" charset="0"/>
          </a:endParaRPr>
        </a:p>
      </dgm:t>
    </dgm:pt>
    <dgm:pt modelId="{4204D857-B6A6-4E1C-BF1B-471F92018FA4}" type="parTrans" cxnId="{E4701FBC-20AA-4491-ACFC-BA288F62F02C}">
      <dgm:prSet/>
      <dgm:spPr/>
      <dgm:t>
        <a:bodyPr/>
        <a:lstStyle/>
        <a:p>
          <a:endParaRPr lang="en-GB" sz="2400">
            <a:latin typeface="Calibri Light" panose="020F0302020204030204" pitchFamily="34" charset="0"/>
            <a:cs typeface="Calibri Light" panose="020F0302020204030204" pitchFamily="34" charset="0"/>
          </a:endParaRPr>
        </a:p>
      </dgm:t>
    </dgm:pt>
    <dgm:pt modelId="{F90268FA-EDAD-428F-BC71-772193672C67}" type="sibTrans" cxnId="{E4701FBC-20AA-4491-ACFC-BA288F62F02C}">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dgm:spPr>
      <dgm:t>
        <a:bodyPr/>
        <a:lstStyle/>
        <a:p>
          <a:endParaRPr lang="en-GB" sz="2400">
            <a:latin typeface="Calibri Light" panose="020F0302020204030204" pitchFamily="34" charset="0"/>
            <a:cs typeface="Calibri Light" panose="020F0302020204030204" pitchFamily="34" charset="0"/>
          </a:endParaRPr>
        </a:p>
      </dgm:t>
    </dgm:pt>
    <dgm:pt modelId="{B330ABCF-B6A7-40EA-9792-33AA2FD05FFA}">
      <dgm:prSet custT="1"/>
      <dgm:spPr/>
      <dgm:t>
        <a:bodyPr/>
        <a:lstStyle/>
        <a:p>
          <a:r>
            <a:rPr lang="en-GB" sz="1600" b="0" i="0">
              <a:latin typeface="Calibri Light" panose="020F0302020204030204" pitchFamily="34" charset="0"/>
              <a:cs typeface="Calibri Light" panose="020F0302020204030204" pitchFamily="34" charset="0"/>
            </a:rPr>
            <a:t>Sleep Disorder</a:t>
          </a:r>
          <a:endParaRPr lang="en-GB" sz="1600">
            <a:latin typeface="Calibri Light" panose="020F0302020204030204" pitchFamily="34" charset="0"/>
            <a:cs typeface="Calibri Light" panose="020F0302020204030204" pitchFamily="34" charset="0"/>
          </a:endParaRPr>
        </a:p>
      </dgm:t>
    </dgm:pt>
    <dgm:pt modelId="{60E36BCD-CEAF-47FB-8892-C0F83A000524}" type="parTrans" cxnId="{7FA0119C-8F3A-4EB7-9EB3-722C981B70D4}">
      <dgm:prSet/>
      <dgm:spPr/>
      <dgm:t>
        <a:bodyPr/>
        <a:lstStyle/>
        <a:p>
          <a:endParaRPr lang="en-GB" sz="2400">
            <a:latin typeface="Calibri Light" panose="020F0302020204030204" pitchFamily="34" charset="0"/>
            <a:cs typeface="Calibri Light" panose="020F0302020204030204" pitchFamily="34" charset="0"/>
          </a:endParaRPr>
        </a:p>
      </dgm:t>
    </dgm:pt>
    <dgm:pt modelId="{0F13D7DF-9D11-4844-83DA-0E090CFCB39D}" type="sibTrans" cxnId="{7FA0119C-8F3A-4EB7-9EB3-722C981B70D4}">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dgm:spPr>
      <dgm:t>
        <a:bodyPr/>
        <a:lstStyle/>
        <a:p>
          <a:endParaRPr lang="en-GB" sz="2400">
            <a:latin typeface="Calibri Light" panose="020F0302020204030204" pitchFamily="34" charset="0"/>
            <a:cs typeface="Calibri Light" panose="020F0302020204030204" pitchFamily="34" charset="0"/>
          </a:endParaRPr>
        </a:p>
      </dgm:t>
    </dgm:pt>
    <dgm:pt modelId="{BC1274C3-8A2D-4735-AE88-EC78BD03A0B7}">
      <dgm:prSet custT="1"/>
      <dgm:spPr/>
      <dgm:t>
        <a:bodyPr/>
        <a:lstStyle/>
        <a:p>
          <a:r>
            <a:rPr lang="en-GB" sz="1600" b="0" i="0">
              <a:latin typeface="Calibri Light" panose="020F0302020204030204" pitchFamily="34" charset="0"/>
              <a:cs typeface="Calibri Light" panose="020F0302020204030204" pitchFamily="34" charset="0"/>
            </a:rPr>
            <a:t>Substance Misuse</a:t>
          </a:r>
          <a:endParaRPr lang="en-GB" sz="1600">
            <a:latin typeface="Calibri Light" panose="020F0302020204030204" pitchFamily="34" charset="0"/>
            <a:cs typeface="Calibri Light" panose="020F0302020204030204" pitchFamily="34" charset="0"/>
          </a:endParaRPr>
        </a:p>
      </dgm:t>
    </dgm:pt>
    <dgm:pt modelId="{CDC64D5A-9F1A-46BC-88A5-904DFB1EC408}" type="parTrans" cxnId="{422348F8-863D-44DD-828D-8BAC9AC13CF9}">
      <dgm:prSet/>
      <dgm:spPr/>
      <dgm:t>
        <a:bodyPr/>
        <a:lstStyle/>
        <a:p>
          <a:endParaRPr lang="en-GB" sz="2400">
            <a:latin typeface="Calibri Light" panose="020F0302020204030204" pitchFamily="34" charset="0"/>
            <a:cs typeface="Calibri Light" panose="020F0302020204030204" pitchFamily="34" charset="0"/>
          </a:endParaRPr>
        </a:p>
      </dgm:t>
    </dgm:pt>
    <dgm:pt modelId="{A5E8B8A7-39A0-4D7D-A42E-581DD8BB0793}" type="sibTrans" cxnId="{422348F8-863D-44DD-828D-8BAC9AC13CF9}">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t="-22000" b="-22000"/>
          </a:stretch>
        </a:blipFill>
      </dgm:spPr>
      <dgm:t>
        <a:bodyPr/>
        <a:lstStyle/>
        <a:p>
          <a:endParaRPr lang="en-GB" sz="2400">
            <a:latin typeface="Calibri Light" panose="020F0302020204030204" pitchFamily="34" charset="0"/>
            <a:cs typeface="Calibri Light" panose="020F0302020204030204" pitchFamily="34" charset="0"/>
          </a:endParaRPr>
        </a:p>
      </dgm:t>
    </dgm:pt>
    <dgm:pt modelId="{3CA6494A-0A84-48CF-8E78-9034DFDABFD0}">
      <dgm:prSet custT="1"/>
      <dgm:spPr/>
      <dgm:t>
        <a:bodyPr/>
        <a:lstStyle/>
        <a:p>
          <a:r>
            <a:rPr lang="en-GB" sz="1600" b="0" i="0">
              <a:latin typeface="Calibri Light" panose="020F0302020204030204" pitchFamily="34" charset="0"/>
              <a:cs typeface="Calibri Light" panose="020F0302020204030204" pitchFamily="34" charset="0"/>
            </a:rPr>
            <a:t>Behavioural</a:t>
          </a:r>
          <a:endParaRPr lang="en-GB" sz="1600">
            <a:latin typeface="Calibri Light" panose="020F0302020204030204" pitchFamily="34" charset="0"/>
            <a:cs typeface="Calibri Light" panose="020F0302020204030204" pitchFamily="34" charset="0"/>
          </a:endParaRPr>
        </a:p>
      </dgm:t>
    </dgm:pt>
    <dgm:pt modelId="{5A7F815A-08E8-4159-8C70-087BCA6A9CD5}" type="parTrans" cxnId="{9ECB9B86-3BE1-4959-AAE3-EE193E26F9A3}">
      <dgm:prSet/>
      <dgm:spPr/>
      <dgm:t>
        <a:bodyPr/>
        <a:lstStyle/>
        <a:p>
          <a:endParaRPr lang="en-GB" sz="2400">
            <a:latin typeface="Calibri Light" panose="020F0302020204030204" pitchFamily="34" charset="0"/>
            <a:cs typeface="Calibri Light" panose="020F0302020204030204" pitchFamily="34" charset="0"/>
          </a:endParaRPr>
        </a:p>
      </dgm:t>
    </dgm:pt>
    <dgm:pt modelId="{F3E4ED18-CA00-4B10-8BA0-D533897F37DD}" type="sibTrans" cxnId="{9ECB9B86-3BE1-4959-AAE3-EE193E26F9A3}">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l="-30000" r="-30000"/>
          </a:stretch>
        </a:blipFill>
      </dgm:spPr>
      <dgm:t>
        <a:bodyPr/>
        <a:lstStyle/>
        <a:p>
          <a:endParaRPr lang="en-GB" sz="2400">
            <a:latin typeface="Calibri Light" panose="020F0302020204030204" pitchFamily="34" charset="0"/>
            <a:cs typeface="Calibri Light" panose="020F0302020204030204" pitchFamily="34" charset="0"/>
          </a:endParaRPr>
        </a:p>
      </dgm:t>
    </dgm:pt>
    <dgm:pt modelId="{F5EB4173-C033-4945-8FDD-C26AC93D5F45}">
      <dgm:prSet custT="1"/>
      <dgm:spPr/>
      <dgm:t>
        <a:bodyPr/>
        <a:lstStyle/>
        <a:p>
          <a:r>
            <a:rPr lang="en-GB" sz="1600" b="0" i="0">
              <a:latin typeface="Calibri Light" panose="020F0302020204030204" pitchFamily="34" charset="0"/>
              <a:cs typeface="Calibri Light" panose="020F0302020204030204" pitchFamily="34" charset="0"/>
            </a:rPr>
            <a:t>Sensory Processing Disorder</a:t>
          </a:r>
          <a:endParaRPr lang="en-GB" sz="1600">
            <a:latin typeface="Calibri Light" panose="020F0302020204030204" pitchFamily="34" charset="0"/>
            <a:cs typeface="Calibri Light" panose="020F0302020204030204" pitchFamily="34" charset="0"/>
          </a:endParaRPr>
        </a:p>
      </dgm:t>
    </dgm:pt>
    <dgm:pt modelId="{71264D74-A746-4E23-8741-F7F889B63D8B}" type="parTrans" cxnId="{C62AC87B-9949-427D-8D20-87E609E87836}">
      <dgm:prSet/>
      <dgm:spPr/>
      <dgm:t>
        <a:bodyPr/>
        <a:lstStyle/>
        <a:p>
          <a:endParaRPr lang="en-GB" sz="2400">
            <a:latin typeface="Calibri Light" panose="020F0302020204030204" pitchFamily="34" charset="0"/>
            <a:cs typeface="Calibri Light" panose="020F0302020204030204" pitchFamily="34" charset="0"/>
          </a:endParaRPr>
        </a:p>
      </dgm:t>
    </dgm:pt>
    <dgm:pt modelId="{5F875F8E-F55E-4E14-8070-0940ADEE14F8}" type="sibTrans" cxnId="{C62AC87B-9949-427D-8D20-87E609E87836}">
      <dgm:prSet/>
      <dgm:spPr>
        <a:blipFill>
          <a:blip xmlns:r="http://schemas.openxmlformats.org/officeDocument/2006/relationships" r:embed="rId6">
            <a:extLst>
              <a:ext uri="{28A0092B-C50C-407E-A947-70E740481C1C}">
                <a14:useLocalDpi xmlns:a14="http://schemas.microsoft.com/office/drawing/2010/main" val="0"/>
              </a:ext>
            </a:extLst>
          </a:blip>
          <a:srcRect/>
          <a:stretch>
            <a:fillRect l="-3000" r="-3000"/>
          </a:stretch>
        </a:blipFill>
      </dgm:spPr>
      <dgm:t>
        <a:bodyPr/>
        <a:lstStyle/>
        <a:p>
          <a:endParaRPr lang="en-GB" sz="2400">
            <a:latin typeface="Calibri Light" panose="020F0302020204030204" pitchFamily="34" charset="0"/>
            <a:cs typeface="Calibri Light" panose="020F0302020204030204" pitchFamily="34" charset="0"/>
          </a:endParaRPr>
        </a:p>
      </dgm:t>
    </dgm:pt>
    <dgm:pt modelId="{C7CADB7A-9488-40D0-A548-10C4A317FCAF}">
      <dgm:prSet custT="1"/>
      <dgm:spPr/>
      <dgm:t>
        <a:bodyPr/>
        <a:lstStyle/>
        <a:p>
          <a:r>
            <a:rPr lang="en-GB" sz="1600" b="0" i="0">
              <a:latin typeface="Calibri Light" panose="020F0302020204030204" pitchFamily="34" charset="0"/>
              <a:cs typeface="Calibri Light" panose="020F0302020204030204" pitchFamily="34" charset="0"/>
            </a:rPr>
            <a:t>Auditory Processing Disorder</a:t>
          </a:r>
          <a:endParaRPr lang="en-GB" sz="1600">
            <a:latin typeface="Calibri Light" panose="020F0302020204030204" pitchFamily="34" charset="0"/>
            <a:cs typeface="Calibri Light" panose="020F0302020204030204" pitchFamily="34" charset="0"/>
          </a:endParaRPr>
        </a:p>
      </dgm:t>
    </dgm:pt>
    <dgm:pt modelId="{9D9F96C9-6D83-457A-8267-F31E2BDDDCE5}" type="parTrans" cxnId="{B9985760-EA0F-4ECF-B47C-6A38CE5996E2}">
      <dgm:prSet/>
      <dgm:spPr/>
      <dgm:t>
        <a:bodyPr/>
        <a:lstStyle/>
        <a:p>
          <a:endParaRPr lang="en-GB" sz="2400">
            <a:latin typeface="Calibri Light" panose="020F0302020204030204" pitchFamily="34" charset="0"/>
            <a:cs typeface="Calibri Light" panose="020F0302020204030204" pitchFamily="34" charset="0"/>
          </a:endParaRPr>
        </a:p>
      </dgm:t>
    </dgm:pt>
    <dgm:pt modelId="{8E6C1328-2CCA-4F49-AEA3-8420D540917D}" type="sibTrans" cxnId="{B9985760-EA0F-4ECF-B47C-6A38CE5996E2}">
      <dgm:prSet/>
      <dgm:spPr>
        <a:blipFill>
          <a:blip xmlns:r="http://schemas.openxmlformats.org/officeDocument/2006/relationships" r:embed="rId7">
            <a:extLst>
              <a:ext uri="{28A0092B-C50C-407E-A947-70E740481C1C}">
                <a14:useLocalDpi xmlns:a14="http://schemas.microsoft.com/office/drawing/2010/main" val="0"/>
              </a:ext>
            </a:extLst>
          </a:blip>
          <a:srcRect/>
          <a:stretch>
            <a:fillRect t="-24000" b="-24000"/>
          </a:stretch>
        </a:blipFill>
      </dgm:spPr>
      <dgm:t>
        <a:bodyPr/>
        <a:lstStyle/>
        <a:p>
          <a:endParaRPr lang="en-GB" sz="2400">
            <a:latin typeface="Calibri Light" panose="020F0302020204030204" pitchFamily="34" charset="0"/>
            <a:cs typeface="Calibri Light" panose="020F0302020204030204" pitchFamily="34" charset="0"/>
          </a:endParaRPr>
        </a:p>
      </dgm:t>
    </dgm:pt>
    <dgm:pt modelId="{A9E30B6C-B9FE-4A07-BF47-FC50AE502E1E}">
      <dgm:prSet custT="1"/>
      <dgm:spPr/>
      <dgm:t>
        <a:bodyPr/>
        <a:lstStyle/>
        <a:p>
          <a:r>
            <a:rPr lang="en-GB" sz="1600" b="0" i="0">
              <a:latin typeface="Calibri Light" panose="020F0302020204030204" pitchFamily="34" charset="0"/>
              <a:cs typeface="Calibri Light" panose="020F0302020204030204" pitchFamily="34" charset="0"/>
            </a:rPr>
            <a:t>Trauma</a:t>
          </a:r>
          <a:endParaRPr lang="en-GB" sz="1600">
            <a:latin typeface="Calibri Light" panose="020F0302020204030204" pitchFamily="34" charset="0"/>
            <a:cs typeface="Calibri Light" panose="020F0302020204030204" pitchFamily="34" charset="0"/>
          </a:endParaRPr>
        </a:p>
      </dgm:t>
    </dgm:pt>
    <dgm:pt modelId="{D9F2359B-50F3-4432-80B0-E35A9FE42F36}" type="parTrans" cxnId="{2B334F4B-C5A2-474D-91D8-AEEE7E34699C}">
      <dgm:prSet/>
      <dgm:spPr/>
      <dgm:t>
        <a:bodyPr/>
        <a:lstStyle/>
        <a:p>
          <a:endParaRPr lang="en-GB" sz="2400">
            <a:latin typeface="Calibri Light" panose="020F0302020204030204" pitchFamily="34" charset="0"/>
            <a:cs typeface="Calibri Light" panose="020F0302020204030204" pitchFamily="34" charset="0"/>
          </a:endParaRPr>
        </a:p>
      </dgm:t>
    </dgm:pt>
    <dgm:pt modelId="{F2B44081-A91F-45C0-A685-6A95715A90FB}" type="sibTrans" cxnId="{2B334F4B-C5A2-474D-91D8-AEEE7E34699C}">
      <dgm:prSet/>
      <dgm:spPr>
        <a:blipFill>
          <a:blip xmlns:r="http://schemas.openxmlformats.org/officeDocument/2006/relationships" r:embed="rId8">
            <a:extLst>
              <a:ext uri="{28A0092B-C50C-407E-A947-70E740481C1C}">
                <a14:useLocalDpi xmlns:a14="http://schemas.microsoft.com/office/drawing/2010/main" val="0"/>
              </a:ext>
            </a:extLst>
          </a:blip>
          <a:srcRect/>
          <a:stretch>
            <a:fillRect l="-1000" r="-1000"/>
          </a:stretch>
        </a:blipFill>
      </dgm:spPr>
      <dgm:t>
        <a:bodyPr/>
        <a:lstStyle/>
        <a:p>
          <a:endParaRPr lang="en-GB" sz="2400">
            <a:latin typeface="Calibri Light" panose="020F0302020204030204" pitchFamily="34" charset="0"/>
            <a:cs typeface="Calibri Light" panose="020F0302020204030204" pitchFamily="34" charset="0"/>
          </a:endParaRPr>
        </a:p>
      </dgm:t>
    </dgm:pt>
    <dgm:pt modelId="{7B096C1C-06BB-4201-9659-8CF29DECFDDE}">
      <dgm:prSet custT="1"/>
      <dgm:spPr/>
      <dgm:t>
        <a:bodyPr/>
        <a:lstStyle/>
        <a:p>
          <a:r>
            <a:rPr lang="en-GB" sz="1600" b="0" i="0" dirty="0">
              <a:latin typeface="Calibri Light" panose="020F0302020204030204" pitchFamily="34" charset="0"/>
              <a:cs typeface="Calibri Light" panose="020F0302020204030204" pitchFamily="34" charset="0"/>
            </a:rPr>
            <a:t>Developmental Delay</a:t>
          </a:r>
          <a:endParaRPr lang="en-GB" sz="1600" dirty="0">
            <a:latin typeface="Calibri Light" panose="020F0302020204030204" pitchFamily="34" charset="0"/>
            <a:cs typeface="Calibri Light" panose="020F0302020204030204" pitchFamily="34" charset="0"/>
          </a:endParaRPr>
        </a:p>
      </dgm:t>
    </dgm:pt>
    <dgm:pt modelId="{B366453E-5B92-4BD0-85EF-69C42C33EDE4}" type="parTrans" cxnId="{D6A120C4-15B9-4E6B-87CA-55E014F90074}">
      <dgm:prSet/>
      <dgm:spPr/>
      <dgm:t>
        <a:bodyPr/>
        <a:lstStyle/>
        <a:p>
          <a:endParaRPr lang="en-GB" sz="2400">
            <a:latin typeface="Calibri Light" panose="020F0302020204030204" pitchFamily="34" charset="0"/>
            <a:cs typeface="Calibri Light" panose="020F0302020204030204" pitchFamily="34" charset="0"/>
          </a:endParaRPr>
        </a:p>
      </dgm:t>
    </dgm:pt>
    <dgm:pt modelId="{EE02D3F9-63DC-40BE-8F35-F79384BEAC1F}" type="sibTrans" cxnId="{D6A120C4-15B9-4E6B-87CA-55E014F90074}">
      <dgm:prSet/>
      <dgm:spPr>
        <a:blipFill>
          <a:blip xmlns:r="http://schemas.openxmlformats.org/officeDocument/2006/relationships" r:embed="rId9"/>
          <a:srcRect/>
          <a:stretch>
            <a:fillRect l="-18000" r="-18000"/>
          </a:stretch>
        </a:blipFill>
      </dgm:spPr>
      <dgm:t>
        <a:bodyPr/>
        <a:lstStyle/>
        <a:p>
          <a:endParaRPr lang="en-GB" sz="2400">
            <a:latin typeface="Calibri Light" panose="020F0302020204030204" pitchFamily="34" charset="0"/>
            <a:cs typeface="Calibri Light" panose="020F0302020204030204" pitchFamily="34" charset="0"/>
          </a:endParaRPr>
        </a:p>
      </dgm:t>
    </dgm:pt>
    <dgm:pt modelId="{109BDC13-AC7C-4CA2-9E2E-5C5709F1F5B4}">
      <dgm:prSet custT="1"/>
      <dgm:spPr/>
      <dgm:t>
        <a:bodyPr/>
        <a:lstStyle/>
        <a:p>
          <a:r>
            <a:rPr lang="en-GB" sz="1600" b="0" i="0">
              <a:latin typeface="Calibri Light" panose="020F0302020204030204" pitchFamily="34" charset="0"/>
              <a:cs typeface="Calibri Light" panose="020F0302020204030204" pitchFamily="34" charset="0"/>
            </a:rPr>
            <a:t>Chromosomal Abnormalities</a:t>
          </a:r>
          <a:endParaRPr lang="en-GB" sz="1600">
            <a:latin typeface="Calibri Light" panose="020F0302020204030204" pitchFamily="34" charset="0"/>
            <a:cs typeface="Calibri Light" panose="020F0302020204030204" pitchFamily="34" charset="0"/>
          </a:endParaRPr>
        </a:p>
      </dgm:t>
    </dgm:pt>
    <dgm:pt modelId="{28E71D93-6DB8-4245-94F4-EEB9CE0EAE14}" type="parTrans" cxnId="{4D825793-D5EC-4A01-92C3-C3FDA333042C}">
      <dgm:prSet/>
      <dgm:spPr/>
      <dgm:t>
        <a:bodyPr/>
        <a:lstStyle/>
        <a:p>
          <a:endParaRPr lang="en-GB" sz="2400">
            <a:latin typeface="Calibri Light" panose="020F0302020204030204" pitchFamily="34" charset="0"/>
            <a:cs typeface="Calibri Light" panose="020F0302020204030204" pitchFamily="34" charset="0"/>
          </a:endParaRPr>
        </a:p>
      </dgm:t>
    </dgm:pt>
    <dgm:pt modelId="{BAA7A199-2013-4E05-AE34-80554DB56A94}" type="sibTrans" cxnId="{4D825793-D5EC-4A01-92C3-C3FDA333042C}">
      <dgm:prSet/>
      <dgm:spPr>
        <a:blipFill>
          <a:blip xmlns:r="http://schemas.openxmlformats.org/officeDocument/2006/relationships" r:embed="rId10">
            <a:extLst>
              <a:ext uri="{28A0092B-C50C-407E-A947-70E740481C1C}">
                <a14:useLocalDpi xmlns:a14="http://schemas.microsoft.com/office/drawing/2010/main" val="0"/>
              </a:ext>
            </a:extLst>
          </a:blip>
          <a:srcRect/>
          <a:stretch>
            <a:fillRect t="-15000" b="-15000"/>
          </a:stretch>
        </a:blipFill>
      </dgm:spPr>
      <dgm:t>
        <a:bodyPr/>
        <a:lstStyle/>
        <a:p>
          <a:endParaRPr lang="en-GB" sz="2400">
            <a:latin typeface="Calibri Light" panose="020F0302020204030204" pitchFamily="34" charset="0"/>
            <a:cs typeface="Calibri Light" panose="020F0302020204030204" pitchFamily="34" charset="0"/>
          </a:endParaRPr>
        </a:p>
      </dgm:t>
    </dgm:pt>
    <dgm:pt modelId="{45CF3C46-0404-41CC-B89B-BEA3A405ECF8}">
      <dgm:prSet/>
      <dgm:spPr/>
      <dgm:t>
        <a:bodyPr/>
        <a:lstStyle/>
        <a:p>
          <a:endParaRPr lang="en-GB">
            <a:latin typeface="Calibri Light" panose="020F0302020204030204" pitchFamily="34" charset="0"/>
            <a:cs typeface="Calibri Light" panose="020F0302020204030204" pitchFamily="34" charset="0"/>
          </a:endParaRPr>
        </a:p>
      </dgm:t>
    </dgm:pt>
    <dgm:pt modelId="{1DD9CBE0-3883-4B1B-8077-F2D6C0184911}" type="parTrans" cxnId="{22C6CFBC-4AAE-4AD8-AE9D-C24DC3B2A44E}">
      <dgm:prSet/>
      <dgm:spPr/>
      <dgm:t>
        <a:bodyPr/>
        <a:lstStyle/>
        <a:p>
          <a:endParaRPr lang="en-GB" sz="2400">
            <a:latin typeface="Calibri Light" panose="020F0302020204030204" pitchFamily="34" charset="0"/>
            <a:cs typeface="Calibri Light" panose="020F0302020204030204" pitchFamily="34" charset="0"/>
          </a:endParaRPr>
        </a:p>
      </dgm:t>
    </dgm:pt>
    <dgm:pt modelId="{454310F3-321E-4B9E-B5AD-002FCB224ACE}" type="sibTrans" cxnId="{22C6CFBC-4AAE-4AD8-AE9D-C24DC3B2A44E}">
      <dgm:prSet/>
      <dgm:spPr/>
      <dgm:t>
        <a:bodyPr/>
        <a:lstStyle/>
        <a:p>
          <a:endParaRPr lang="en-GB" sz="2400">
            <a:latin typeface="Calibri Light" panose="020F0302020204030204" pitchFamily="34" charset="0"/>
            <a:cs typeface="Calibri Light" panose="020F0302020204030204" pitchFamily="34" charset="0"/>
          </a:endParaRPr>
        </a:p>
      </dgm:t>
    </dgm:pt>
    <dgm:pt modelId="{0CD2AE89-F141-494F-9852-DEBFB4C232C0}">
      <dgm:prSet/>
      <dgm:spPr/>
      <dgm:t>
        <a:bodyPr/>
        <a:lstStyle/>
        <a:p>
          <a:endParaRPr lang="en-GB">
            <a:latin typeface="Calibri Light" panose="020F0302020204030204" pitchFamily="34" charset="0"/>
            <a:cs typeface="Calibri Light" panose="020F0302020204030204" pitchFamily="34" charset="0"/>
          </a:endParaRPr>
        </a:p>
      </dgm:t>
    </dgm:pt>
    <dgm:pt modelId="{031503A2-D94A-4CF7-9E3C-AE3E3C2437EE}" type="parTrans" cxnId="{191717D2-D05F-449E-B23B-0E5542C62A0D}">
      <dgm:prSet/>
      <dgm:spPr/>
      <dgm:t>
        <a:bodyPr/>
        <a:lstStyle/>
        <a:p>
          <a:endParaRPr lang="en-GB" sz="2400">
            <a:latin typeface="Calibri Light" panose="020F0302020204030204" pitchFamily="34" charset="0"/>
            <a:cs typeface="Calibri Light" panose="020F0302020204030204" pitchFamily="34" charset="0"/>
          </a:endParaRPr>
        </a:p>
      </dgm:t>
    </dgm:pt>
    <dgm:pt modelId="{8D45CA8F-16F5-4B60-896A-4AE9E2AC9F20}" type="sibTrans" cxnId="{191717D2-D05F-449E-B23B-0E5542C62A0D}">
      <dgm:prSet/>
      <dgm:spPr/>
      <dgm:t>
        <a:bodyPr/>
        <a:lstStyle/>
        <a:p>
          <a:endParaRPr lang="en-GB" sz="2400">
            <a:latin typeface="Calibri Light" panose="020F0302020204030204" pitchFamily="34" charset="0"/>
            <a:cs typeface="Calibri Light" panose="020F0302020204030204" pitchFamily="34" charset="0"/>
          </a:endParaRPr>
        </a:p>
      </dgm:t>
    </dgm:pt>
    <dgm:pt modelId="{64CB80C2-C5F7-4B54-B82B-4699392052F2}">
      <dgm:prSet/>
      <dgm:spPr/>
      <dgm:t>
        <a:bodyPr/>
        <a:lstStyle/>
        <a:p>
          <a:endParaRPr lang="en-GB">
            <a:latin typeface="Calibri Light" panose="020F0302020204030204" pitchFamily="34" charset="0"/>
            <a:cs typeface="Calibri Light" panose="020F0302020204030204" pitchFamily="34" charset="0"/>
          </a:endParaRPr>
        </a:p>
      </dgm:t>
    </dgm:pt>
    <dgm:pt modelId="{56524B66-1F7B-4DAA-8206-4FE77AF0F873}" type="parTrans" cxnId="{131F3FE4-FD4F-48EF-A1B6-D286350D1618}">
      <dgm:prSet/>
      <dgm:spPr/>
      <dgm:t>
        <a:bodyPr/>
        <a:lstStyle/>
        <a:p>
          <a:endParaRPr lang="en-GB" sz="2400">
            <a:latin typeface="Calibri Light" panose="020F0302020204030204" pitchFamily="34" charset="0"/>
            <a:cs typeface="Calibri Light" panose="020F0302020204030204" pitchFamily="34" charset="0"/>
          </a:endParaRPr>
        </a:p>
      </dgm:t>
    </dgm:pt>
    <dgm:pt modelId="{DE81343A-EF35-48B3-A4B0-D2A84D1A3CF6}" type="sibTrans" cxnId="{131F3FE4-FD4F-48EF-A1B6-D286350D1618}">
      <dgm:prSet/>
      <dgm:spPr/>
      <dgm:t>
        <a:bodyPr/>
        <a:lstStyle/>
        <a:p>
          <a:endParaRPr lang="en-GB" sz="2400">
            <a:latin typeface="Calibri Light" panose="020F0302020204030204" pitchFamily="34" charset="0"/>
            <a:cs typeface="Calibri Light" panose="020F0302020204030204" pitchFamily="34" charset="0"/>
          </a:endParaRPr>
        </a:p>
      </dgm:t>
    </dgm:pt>
    <dgm:pt modelId="{A973192C-22EB-4FFC-BA7C-C711E026E1F7}">
      <dgm:prSet/>
      <dgm:spPr/>
      <dgm:t>
        <a:bodyPr/>
        <a:lstStyle/>
        <a:p>
          <a:endParaRPr lang="en-GB">
            <a:latin typeface="Calibri Light" panose="020F0302020204030204" pitchFamily="34" charset="0"/>
            <a:cs typeface="Calibri Light" panose="020F0302020204030204" pitchFamily="34" charset="0"/>
          </a:endParaRPr>
        </a:p>
      </dgm:t>
    </dgm:pt>
    <dgm:pt modelId="{87A30FDC-3331-4AAC-81E3-C33FAA12A9D9}" type="parTrans" cxnId="{6BE9BE7A-52D1-4699-875C-8E73E4BBD5E2}">
      <dgm:prSet/>
      <dgm:spPr/>
      <dgm:t>
        <a:bodyPr/>
        <a:lstStyle/>
        <a:p>
          <a:endParaRPr lang="en-GB" sz="2400">
            <a:latin typeface="Calibri Light" panose="020F0302020204030204" pitchFamily="34" charset="0"/>
            <a:cs typeface="Calibri Light" panose="020F0302020204030204" pitchFamily="34" charset="0"/>
          </a:endParaRPr>
        </a:p>
      </dgm:t>
    </dgm:pt>
    <dgm:pt modelId="{6464BD8C-3DE3-4238-9163-F41BA721D823}" type="sibTrans" cxnId="{6BE9BE7A-52D1-4699-875C-8E73E4BBD5E2}">
      <dgm:prSet/>
      <dgm:spPr/>
      <dgm:t>
        <a:bodyPr/>
        <a:lstStyle/>
        <a:p>
          <a:endParaRPr lang="en-GB" sz="2400">
            <a:latin typeface="Calibri Light" panose="020F0302020204030204" pitchFamily="34" charset="0"/>
            <a:cs typeface="Calibri Light" panose="020F0302020204030204" pitchFamily="34" charset="0"/>
          </a:endParaRPr>
        </a:p>
      </dgm:t>
    </dgm:pt>
    <dgm:pt modelId="{4D68A1D6-48CC-4F16-983E-DB1B0FB35362}">
      <dgm:prSet/>
      <dgm:spPr/>
      <dgm:t>
        <a:bodyPr/>
        <a:lstStyle/>
        <a:p>
          <a:endParaRPr lang="en-GB">
            <a:latin typeface="Calibri Light" panose="020F0302020204030204" pitchFamily="34" charset="0"/>
            <a:cs typeface="Calibri Light" panose="020F0302020204030204" pitchFamily="34" charset="0"/>
          </a:endParaRPr>
        </a:p>
      </dgm:t>
    </dgm:pt>
    <dgm:pt modelId="{6A0EED02-4983-4641-8A42-74E386CC71AF}" type="parTrans" cxnId="{05DB5E4B-0A9C-4514-84C8-312A2D3A8994}">
      <dgm:prSet/>
      <dgm:spPr/>
      <dgm:t>
        <a:bodyPr/>
        <a:lstStyle/>
        <a:p>
          <a:endParaRPr lang="en-GB" sz="2400">
            <a:latin typeface="Calibri Light" panose="020F0302020204030204" pitchFamily="34" charset="0"/>
            <a:cs typeface="Calibri Light" panose="020F0302020204030204" pitchFamily="34" charset="0"/>
          </a:endParaRPr>
        </a:p>
      </dgm:t>
    </dgm:pt>
    <dgm:pt modelId="{02654879-97EE-4DD4-833F-95E595FCE9EF}" type="sibTrans" cxnId="{05DB5E4B-0A9C-4514-84C8-312A2D3A8994}">
      <dgm:prSet/>
      <dgm:spPr/>
      <dgm:t>
        <a:bodyPr/>
        <a:lstStyle/>
        <a:p>
          <a:endParaRPr lang="en-GB" sz="2400">
            <a:latin typeface="Calibri Light" panose="020F0302020204030204" pitchFamily="34" charset="0"/>
            <a:cs typeface="Calibri Light" panose="020F0302020204030204" pitchFamily="34" charset="0"/>
          </a:endParaRPr>
        </a:p>
      </dgm:t>
    </dgm:pt>
    <dgm:pt modelId="{88F16586-1305-45D6-809A-33C3BB2ED5DA}">
      <dgm:prSet/>
      <dgm:spPr/>
      <dgm:t>
        <a:bodyPr/>
        <a:lstStyle/>
        <a:p>
          <a:endParaRPr lang="en-GB">
            <a:latin typeface="Calibri Light" panose="020F0302020204030204" pitchFamily="34" charset="0"/>
            <a:cs typeface="Calibri Light" panose="020F0302020204030204" pitchFamily="34" charset="0"/>
          </a:endParaRPr>
        </a:p>
      </dgm:t>
    </dgm:pt>
    <dgm:pt modelId="{C929A8FF-0D40-436B-A0F0-26CCCC57A7EA}" type="parTrans" cxnId="{1E51AC71-A82D-4A06-997A-365077D21D57}">
      <dgm:prSet/>
      <dgm:spPr/>
      <dgm:t>
        <a:bodyPr/>
        <a:lstStyle/>
        <a:p>
          <a:endParaRPr lang="en-GB" sz="2400">
            <a:latin typeface="Calibri Light" panose="020F0302020204030204" pitchFamily="34" charset="0"/>
            <a:cs typeface="Calibri Light" panose="020F0302020204030204" pitchFamily="34" charset="0"/>
          </a:endParaRPr>
        </a:p>
      </dgm:t>
    </dgm:pt>
    <dgm:pt modelId="{3285DDA0-DF62-4A76-8F29-65122EB945A2}" type="sibTrans" cxnId="{1E51AC71-A82D-4A06-997A-365077D21D57}">
      <dgm:prSet/>
      <dgm:spPr/>
      <dgm:t>
        <a:bodyPr/>
        <a:lstStyle/>
        <a:p>
          <a:endParaRPr lang="en-GB" sz="2400">
            <a:latin typeface="Calibri Light" panose="020F0302020204030204" pitchFamily="34" charset="0"/>
            <a:cs typeface="Calibri Light" panose="020F0302020204030204" pitchFamily="34" charset="0"/>
          </a:endParaRPr>
        </a:p>
      </dgm:t>
    </dgm:pt>
    <dgm:pt modelId="{6F9057A0-EBDB-4227-B5E0-7380029520A7}">
      <dgm:prSet/>
      <dgm:spPr/>
      <dgm:t>
        <a:bodyPr/>
        <a:lstStyle/>
        <a:p>
          <a:endParaRPr lang="en-GB">
            <a:latin typeface="Calibri Light" panose="020F0302020204030204" pitchFamily="34" charset="0"/>
            <a:cs typeface="Calibri Light" panose="020F0302020204030204" pitchFamily="34" charset="0"/>
          </a:endParaRPr>
        </a:p>
      </dgm:t>
    </dgm:pt>
    <dgm:pt modelId="{FFA39D11-B0A4-4830-9319-10E457FF159D}" type="parTrans" cxnId="{EC8AF360-DA14-4676-803C-90960882D79C}">
      <dgm:prSet/>
      <dgm:spPr/>
      <dgm:t>
        <a:bodyPr/>
        <a:lstStyle/>
        <a:p>
          <a:endParaRPr lang="en-GB" sz="2400">
            <a:latin typeface="Calibri Light" panose="020F0302020204030204" pitchFamily="34" charset="0"/>
            <a:cs typeface="Calibri Light" panose="020F0302020204030204" pitchFamily="34" charset="0"/>
          </a:endParaRPr>
        </a:p>
      </dgm:t>
    </dgm:pt>
    <dgm:pt modelId="{3CE37261-AF33-4C6C-848F-256986046172}" type="sibTrans" cxnId="{EC8AF360-DA14-4676-803C-90960882D79C}">
      <dgm:prSet/>
      <dgm:spPr/>
      <dgm:t>
        <a:bodyPr/>
        <a:lstStyle/>
        <a:p>
          <a:endParaRPr lang="en-GB" sz="2400">
            <a:latin typeface="Calibri Light" panose="020F0302020204030204" pitchFamily="34" charset="0"/>
            <a:cs typeface="Calibri Light" panose="020F0302020204030204" pitchFamily="34" charset="0"/>
          </a:endParaRPr>
        </a:p>
      </dgm:t>
    </dgm:pt>
    <dgm:pt modelId="{4616728B-C6A0-4ED3-82A7-5249B88D7CAF}">
      <dgm:prSet/>
      <dgm:spPr/>
      <dgm:t>
        <a:bodyPr/>
        <a:lstStyle/>
        <a:p>
          <a:endParaRPr lang="en-GB">
            <a:latin typeface="Calibri Light" panose="020F0302020204030204" pitchFamily="34" charset="0"/>
            <a:cs typeface="Calibri Light" panose="020F0302020204030204" pitchFamily="34" charset="0"/>
          </a:endParaRPr>
        </a:p>
      </dgm:t>
    </dgm:pt>
    <dgm:pt modelId="{776352F5-31EA-453C-85F8-D38B4AFE042C}" type="parTrans" cxnId="{B88FDD7D-4A57-4BF6-9F6E-F1F150BEA212}">
      <dgm:prSet/>
      <dgm:spPr/>
      <dgm:t>
        <a:bodyPr/>
        <a:lstStyle/>
        <a:p>
          <a:endParaRPr lang="en-GB" sz="2400">
            <a:latin typeface="Calibri Light" panose="020F0302020204030204" pitchFamily="34" charset="0"/>
            <a:cs typeface="Calibri Light" panose="020F0302020204030204" pitchFamily="34" charset="0"/>
          </a:endParaRPr>
        </a:p>
      </dgm:t>
    </dgm:pt>
    <dgm:pt modelId="{9C992DE9-F73D-4B79-B64B-E4EFEAFB956E}" type="sibTrans" cxnId="{B88FDD7D-4A57-4BF6-9F6E-F1F150BEA212}">
      <dgm:prSet/>
      <dgm:spPr/>
      <dgm:t>
        <a:bodyPr/>
        <a:lstStyle/>
        <a:p>
          <a:endParaRPr lang="en-GB" sz="2400">
            <a:latin typeface="Calibri Light" panose="020F0302020204030204" pitchFamily="34" charset="0"/>
            <a:cs typeface="Calibri Light" panose="020F0302020204030204" pitchFamily="34" charset="0"/>
          </a:endParaRPr>
        </a:p>
      </dgm:t>
    </dgm:pt>
    <dgm:pt modelId="{9CC6C312-AA92-4DF0-97FA-B55383833417}">
      <dgm:prSet/>
      <dgm:spPr/>
      <dgm:t>
        <a:bodyPr/>
        <a:lstStyle/>
        <a:p>
          <a:endParaRPr lang="en-GB">
            <a:latin typeface="Calibri Light" panose="020F0302020204030204" pitchFamily="34" charset="0"/>
            <a:cs typeface="Calibri Light" panose="020F0302020204030204" pitchFamily="34" charset="0"/>
          </a:endParaRPr>
        </a:p>
      </dgm:t>
    </dgm:pt>
    <dgm:pt modelId="{DF189903-E049-4705-8A6E-FA6BE2DF0601}" type="parTrans" cxnId="{D3BC9A40-85A1-41BC-B94B-1BE1574E3287}">
      <dgm:prSet/>
      <dgm:spPr/>
      <dgm:t>
        <a:bodyPr/>
        <a:lstStyle/>
        <a:p>
          <a:endParaRPr lang="en-GB" sz="2400">
            <a:latin typeface="Calibri Light" panose="020F0302020204030204" pitchFamily="34" charset="0"/>
            <a:cs typeface="Calibri Light" panose="020F0302020204030204" pitchFamily="34" charset="0"/>
          </a:endParaRPr>
        </a:p>
      </dgm:t>
    </dgm:pt>
    <dgm:pt modelId="{3B70CA73-1AF2-4FFE-88B0-176B4C8AF6CD}" type="sibTrans" cxnId="{D3BC9A40-85A1-41BC-B94B-1BE1574E3287}">
      <dgm:prSet/>
      <dgm:spPr/>
      <dgm:t>
        <a:bodyPr/>
        <a:lstStyle/>
        <a:p>
          <a:endParaRPr lang="en-GB" sz="2400">
            <a:latin typeface="Calibri Light" panose="020F0302020204030204" pitchFamily="34" charset="0"/>
            <a:cs typeface="Calibri Light" panose="020F0302020204030204" pitchFamily="34" charset="0"/>
          </a:endParaRPr>
        </a:p>
      </dgm:t>
    </dgm:pt>
    <dgm:pt modelId="{C82775C3-2E84-41C1-AC5C-57F6F6A0F74F}">
      <dgm:prSet/>
      <dgm:spPr/>
      <dgm:t>
        <a:bodyPr/>
        <a:lstStyle/>
        <a:p>
          <a:endParaRPr lang="en-GB">
            <a:latin typeface="Calibri Light" panose="020F0302020204030204" pitchFamily="34" charset="0"/>
            <a:cs typeface="Calibri Light" panose="020F0302020204030204" pitchFamily="34" charset="0"/>
          </a:endParaRPr>
        </a:p>
      </dgm:t>
    </dgm:pt>
    <dgm:pt modelId="{1C1B1D49-E337-4738-B054-9BE6FF9A9123}" type="parTrans" cxnId="{86952FA1-AB33-49C6-A4FE-F24341B50AF5}">
      <dgm:prSet/>
      <dgm:spPr/>
      <dgm:t>
        <a:bodyPr/>
        <a:lstStyle/>
        <a:p>
          <a:endParaRPr lang="en-GB" sz="2400">
            <a:latin typeface="Calibri Light" panose="020F0302020204030204" pitchFamily="34" charset="0"/>
            <a:cs typeface="Calibri Light" panose="020F0302020204030204" pitchFamily="34" charset="0"/>
          </a:endParaRPr>
        </a:p>
      </dgm:t>
    </dgm:pt>
    <dgm:pt modelId="{DE7CD3F6-11AD-4498-AEEB-AB8B75BAA8BF}" type="sibTrans" cxnId="{86952FA1-AB33-49C6-A4FE-F24341B50AF5}">
      <dgm:prSet/>
      <dgm:spPr/>
      <dgm:t>
        <a:bodyPr/>
        <a:lstStyle/>
        <a:p>
          <a:endParaRPr lang="en-GB" sz="2400">
            <a:latin typeface="Calibri Light" panose="020F0302020204030204" pitchFamily="34" charset="0"/>
            <a:cs typeface="Calibri Light" panose="020F0302020204030204" pitchFamily="34" charset="0"/>
          </a:endParaRPr>
        </a:p>
      </dgm:t>
    </dgm:pt>
    <dgm:pt modelId="{2DC7EAFF-B522-4126-989F-BC5AFD40BAD8}">
      <dgm:prSet custT="1"/>
      <dgm:spPr/>
      <dgm:t>
        <a:bodyPr/>
        <a:lstStyle/>
        <a:p>
          <a:r>
            <a:rPr lang="en-GB" sz="1600" b="0" i="0" dirty="0">
              <a:latin typeface="Calibri Light" panose="020F0302020204030204" pitchFamily="34" charset="0"/>
              <a:cs typeface="Calibri Light" panose="020F0302020204030204" pitchFamily="34" charset="0"/>
            </a:rPr>
            <a:t>Specific learning difficulties</a:t>
          </a:r>
        </a:p>
        <a:p>
          <a:r>
            <a:rPr lang="en-GB" sz="1600" b="0" i="0" dirty="0">
              <a:latin typeface="Calibri Light" panose="020F0302020204030204" pitchFamily="34" charset="0"/>
              <a:cs typeface="Calibri Light" panose="020F0302020204030204" pitchFamily="34" charset="0"/>
            </a:rPr>
            <a:t>(Dyslexia) </a:t>
          </a:r>
          <a:endParaRPr lang="en-GB" sz="1600" dirty="0">
            <a:latin typeface="Calibri Light" panose="020F0302020204030204" pitchFamily="34" charset="0"/>
            <a:cs typeface="Calibri Light" panose="020F0302020204030204" pitchFamily="34" charset="0"/>
          </a:endParaRPr>
        </a:p>
      </dgm:t>
    </dgm:pt>
    <dgm:pt modelId="{8F882186-B39C-4F09-9E1E-1CD485CD9431}" type="parTrans" cxnId="{72C8312E-C2BF-4ECD-BE62-9327AEA2F1CB}">
      <dgm:prSet/>
      <dgm:spPr/>
      <dgm:t>
        <a:bodyPr/>
        <a:lstStyle/>
        <a:p>
          <a:endParaRPr lang="en-GB" sz="2400">
            <a:latin typeface="Calibri Light" panose="020F0302020204030204" pitchFamily="34" charset="0"/>
            <a:cs typeface="Calibri Light" panose="020F0302020204030204" pitchFamily="34" charset="0"/>
          </a:endParaRPr>
        </a:p>
      </dgm:t>
    </dgm:pt>
    <dgm:pt modelId="{34A45AED-805B-4A0C-BA75-134CBEA393A4}" type="sibTrans" cxnId="{72C8312E-C2BF-4ECD-BE62-9327AEA2F1CB}">
      <dgm:prSet/>
      <dgm:spPr>
        <a:blipFill>
          <a:blip xmlns:r="http://schemas.openxmlformats.org/officeDocument/2006/relationships" r:embed="rId11">
            <a:extLst>
              <a:ext uri="{28A0092B-C50C-407E-A947-70E740481C1C}">
                <a14:useLocalDpi xmlns:a14="http://schemas.microsoft.com/office/drawing/2010/main" val="0"/>
              </a:ext>
            </a:extLst>
          </a:blip>
          <a:srcRect/>
          <a:stretch>
            <a:fillRect l="-4000" r="-4000"/>
          </a:stretch>
        </a:blipFill>
      </dgm:spPr>
      <dgm:t>
        <a:bodyPr/>
        <a:lstStyle/>
        <a:p>
          <a:endParaRPr lang="en-GB" sz="2400">
            <a:latin typeface="Calibri Light" panose="020F0302020204030204" pitchFamily="34" charset="0"/>
            <a:cs typeface="Calibri Light" panose="020F0302020204030204" pitchFamily="34" charset="0"/>
          </a:endParaRPr>
        </a:p>
      </dgm:t>
    </dgm:pt>
    <dgm:pt modelId="{D0A3D846-CEA8-4CC0-9903-13AF3393DD5D}">
      <dgm:prSet custT="1"/>
      <dgm:spPr/>
      <dgm:t>
        <a:bodyPr/>
        <a:lstStyle/>
        <a:p>
          <a:r>
            <a:rPr lang="en-GB" sz="1600" dirty="0">
              <a:latin typeface="Calibri Light" panose="020F0302020204030204" pitchFamily="34" charset="0"/>
              <a:cs typeface="Calibri Light" panose="020F0302020204030204" pitchFamily="34" charset="0"/>
            </a:rPr>
            <a:t>Tics/</a:t>
          </a:r>
          <a:br>
            <a:rPr lang="en-GB" sz="1600" dirty="0">
              <a:latin typeface="Calibri Light" panose="020F0302020204030204" pitchFamily="34" charset="0"/>
              <a:cs typeface="Calibri Light" panose="020F0302020204030204" pitchFamily="34" charset="0"/>
            </a:rPr>
          </a:br>
          <a:r>
            <a:rPr lang="en-GB" sz="1600" dirty="0">
              <a:latin typeface="Calibri Light" panose="020F0302020204030204" pitchFamily="34" charset="0"/>
              <a:cs typeface="Calibri Light" panose="020F0302020204030204" pitchFamily="34" charset="0"/>
            </a:rPr>
            <a:t>Tourette's </a:t>
          </a:r>
        </a:p>
      </dgm:t>
    </dgm:pt>
    <dgm:pt modelId="{ADBC0B5E-0E5F-449A-B6D7-02C112F6FB39}" type="parTrans" cxnId="{E98123EC-9380-4649-A50D-827D5B6E185E}">
      <dgm:prSet/>
      <dgm:spPr/>
      <dgm:t>
        <a:bodyPr/>
        <a:lstStyle/>
        <a:p>
          <a:endParaRPr lang="en-GB" sz="2400">
            <a:latin typeface="Calibri Light" panose="020F0302020204030204" pitchFamily="34" charset="0"/>
            <a:cs typeface="Calibri Light" panose="020F0302020204030204" pitchFamily="34" charset="0"/>
          </a:endParaRPr>
        </a:p>
      </dgm:t>
    </dgm:pt>
    <dgm:pt modelId="{C1FED2B4-5FC3-4F88-9B2C-05049196F3C4}" type="sibTrans" cxnId="{E98123EC-9380-4649-A50D-827D5B6E185E}">
      <dgm:prSet/>
      <dgm:spPr>
        <a:blipFill>
          <a:blip xmlns:r="http://schemas.openxmlformats.org/officeDocument/2006/relationships" r:embed="rId12">
            <a:extLst>
              <a:ext uri="{28A0092B-C50C-407E-A947-70E740481C1C}">
                <a14:useLocalDpi xmlns:a14="http://schemas.microsoft.com/office/drawing/2010/main" val="0"/>
              </a:ext>
            </a:extLst>
          </a:blip>
          <a:srcRect/>
          <a:stretch>
            <a:fillRect t="-16000" b="-16000"/>
          </a:stretch>
        </a:blipFill>
      </dgm:spPr>
      <dgm:t>
        <a:bodyPr/>
        <a:lstStyle/>
        <a:p>
          <a:endParaRPr lang="en-GB" sz="2400">
            <a:latin typeface="Calibri Light" panose="020F0302020204030204" pitchFamily="34" charset="0"/>
            <a:cs typeface="Calibri Light" panose="020F0302020204030204" pitchFamily="34" charset="0"/>
          </a:endParaRPr>
        </a:p>
      </dgm:t>
    </dgm:pt>
    <dgm:pt modelId="{94400D0A-C6D7-4C27-AA3F-CBE92CCC07AD}" type="pres">
      <dgm:prSet presAssocID="{42E239D8-9B11-435A-8FC7-3F78DB94E73C}" presName="Name0" presStyleCnt="0">
        <dgm:presLayoutVars>
          <dgm:chMax val="21"/>
          <dgm:chPref val="21"/>
        </dgm:presLayoutVars>
      </dgm:prSet>
      <dgm:spPr/>
    </dgm:pt>
    <dgm:pt modelId="{077DA952-5FBA-477F-BEA4-440F54E4680F}" type="pres">
      <dgm:prSet presAssocID="{4FFED0D6-6259-4C7B-AB9C-17B98EAC7867}" presName="text1" presStyleCnt="0"/>
      <dgm:spPr/>
    </dgm:pt>
    <dgm:pt modelId="{7FB1731C-54F4-403E-B153-20A07E3E0E7F}" type="pres">
      <dgm:prSet presAssocID="{4FFED0D6-6259-4C7B-AB9C-17B98EAC7867}" presName="textRepeatNode" presStyleLbl="alignNode1" presStyleIdx="0" presStyleCnt="12">
        <dgm:presLayoutVars>
          <dgm:chMax val="0"/>
          <dgm:chPref val="0"/>
          <dgm:bulletEnabled val="1"/>
        </dgm:presLayoutVars>
      </dgm:prSet>
      <dgm:spPr/>
    </dgm:pt>
    <dgm:pt modelId="{2B72AA3E-1D4A-4D32-93FA-E7AE899C8BA6}" type="pres">
      <dgm:prSet presAssocID="{4FFED0D6-6259-4C7B-AB9C-17B98EAC7867}" presName="textaccent1" presStyleCnt="0"/>
      <dgm:spPr/>
    </dgm:pt>
    <dgm:pt modelId="{7A8F9682-7B3D-4C3C-A5C6-2674EE1DC58C}" type="pres">
      <dgm:prSet presAssocID="{4FFED0D6-6259-4C7B-AB9C-17B98EAC7867}" presName="accentRepeatNode" presStyleLbl="solidAlignAcc1" presStyleIdx="0" presStyleCnt="24"/>
      <dgm:spPr/>
    </dgm:pt>
    <dgm:pt modelId="{4BE4ADD5-C558-440F-891A-F810F32E88BC}" type="pres">
      <dgm:prSet presAssocID="{B8895FD7-AF00-4671-B2C4-529133B7A800}" presName="image1" presStyleCnt="0"/>
      <dgm:spPr/>
    </dgm:pt>
    <dgm:pt modelId="{B1EBD678-BB46-4194-9A80-FE2972B2C5D5}" type="pres">
      <dgm:prSet presAssocID="{B8895FD7-AF00-4671-B2C4-529133B7A800}" presName="imageRepeatNode" presStyleLbl="alignAcc1" presStyleIdx="0" presStyleCnt="12"/>
      <dgm:spPr/>
    </dgm:pt>
    <dgm:pt modelId="{EC26F51A-F3A3-4B53-A9E7-4CA218FB8233}" type="pres">
      <dgm:prSet presAssocID="{B8895FD7-AF00-4671-B2C4-529133B7A800}" presName="imageaccent1" presStyleCnt="0"/>
      <dgm:spPr/>
    </dgm:pt>
    <dgm:pt modelId="{5C9F76D4-F1BC-4732-9096-90BA5A026E42}" type="pres">
      <dgm:prSet presAssocID="{B8895FD7-AF00-4671-B2C4-529133B7A800}" presName="accentRepeatNode" presStyleLbl="solidAlignAcc1" presStyleIdx="1" presStyleCnt="24"/>
      <dgm:spPr/>
    </dgm:pt>
    <dgm:pt modelId="{E73A7670-C4D8-41F1-B053-A71D03AB3A33}" type="pres">
      <dgm:prSet presAssocID="{AEB445BD-675C-4129-A09D-F38016D70071}" presName="text2" presStyleCnt="0"/>
      <dgm:spPr/>
    </dgm:pt>
    <dgm:pt modelId="{A21555D5-A6E5-4D08-8986-61CBEFBF0B8F}" type="pres">
      <dgm:prSet presAssocID="{AEB445BD-675C-4129-A09D-F38016D70071}" presName="textRepeatNode" presStyleLbl="alignNode1" presStyleIdx="1" presStyleCnt="12">
        <dgm:presLayoutVars>
          <dgm:chMax val="0"/>
          <dgm:chPref val="0"/>
          <dgm:bulletEnabled val="1"/>
        </dgm:presLayoutVars>
      </dgm:prSet>
      <dgm:spPr/>
    </dgm:pt>
    <dgm:pt modelId="{8FB44D0F-419C-49E4-9DE5-41D8FD82B87B}" type="pres">
      <dgm:prSet presAssocID="{AEB445BD-675C-4129-A09D-F38016D70071}" presName="textaccent2" presStyleCnt="0"/>
      <dgm:spPr/>
    </dgm:pt>
    <dgm:pt modelId="{F94D7A44-175B-4017-9293-D7161EB987EF}" type="pres">
      <dgm:prSet presAssocID="{AEB445BD-675C-4129-A09D-F38016D70071}" presName="accentRepeatNode" presStyleLbl="solidAlignAcc1" presStyleIdx="2" presStyleCnt="24"/>
      <dgm:spPr/>
    </dgm:pt>
    <dgm:pt modelId="{120774D7-333F-4444-9422-28BBF2DE8CC2}" type="pres">
      <dgm:prSet presAssocID="{F90268FA-EDAD-428F-BC71-772193672C67}" presName="image2" presStyleCnt="0"/>
      <dgm:spPr/>
    </dgm:pt>
    <dgm:pt modelId="{AA91E95A-FFA3-48A8-8F0C-F162A36690DF}" type="pres">
      <dgm:prSet presAssocID="{F90268FA-EDAD-428F-BC71-772193672C67}" presName="imageRepeatNode" presStyleLbl="alignAcc1" presStyleIdx="1" presStyleCnt="12"/>
      <dgm:spPr/>
    </dgm:pt>
    <dgm:pt modelId="{D5035810-36BE-478C-BB4A-2D06C4DEB103}" type="pres">
      <dgm:prSet presAssocID="{F90268FA-EDAD-428F-BC71-772193672C67}" presName="imageaccent2" presStyleCnt="0"/>
      <dgm:spPr/>
    </dgm:pt>
    <dgm:pt modelId="{58102575-6021-4F55-8923-BCF1764926D3}" type="pres">
      <dgm:prSet presAssocID="{F90268FA-EDAD-428F-BC71-772193672C67}" presName="accentRepeatNode" presStyleLbl="solidAlignAcc1" presStyleIdx="3" presStyleCnt="24"/>
      <dgm:spPr/>
    </dgm:pt>
    <dgm:pt modelId="{2B4EA85E-CC12-4014-AEB6-FF5C75302D9E}" type="pres">
      <dgm:prSet presAssocID="{B330ABCF-B6A7-40EA-9792-33AA2FD05FFA}" presName="text3" presStyleCnt="0"/>
      <dgm:spPr/>
    </dgm:pt>
    <dgm:pt modelId="{5C99431D-D3B2-4035-A991-C0286C35B544}" type="pres">
      <dgm:prSet presAssocID="{B330ABCF-B6A7-40EA-9792-33AA2FD05FFA}" presName="textRepeatNode" presStyleLbl="alignNode1" presStyleIdx="2" presStyleCnt="12">
        <dgm:presLayoutVars>
          <dgm:chMax val="0"/>
          <dgm:chPref val="0"/>
          <dgm:bulletEnabled val="1"/>
        </dgm:presLayoutVars>
      </dgm:prSet>
      <dgm:spPr/>
    </dgm:pt>
    <dgm:pt modelId="{7E45ED86-F83B-4A4B-A715-642DF8B5F371}" type="pres">
      <dgm:prSet presAssocID="{B330ABCF-B6A7-40EA-9792-33AA2FD05FFA}" presName="textaccent3" presStyleCnt="0"/>
      <dgm:spPr/>
    </dgm:pt>
    <dgm:pt modelId="{B310570F-6328-47E7-9163-D138A946379F}" type="pres">
      <dgm:prSet presAssocID="{B330ABCF-B6A7-40EA-9792-33AA2FD05FFA}" presName="accentRepeatNode" presStyleLbl="solidAlignAcc1" presStyleIdx="4" presStyleCnt="24"/>
      <dgm:spPr/>
    </dgm:pt>
    <dgm:pt modelId="{3ED473BF-6601-44EC-A701-67CAE6200DA5}" type="pres">
      <dgm:prSet presAssocID="{0F13D7DF-9D11-4844-83DA-0E090CFCB39D}" presName="image3" presStyleCnt="0"/>
      <dgm:spPr/>
    </dgm:pt>
    <dgm:pt modelId="{A95739F3-C280-4617-AFFD-7AF6F068BDB0}" type="pres">
      <dgm:prSet presAssocID="{0F13D7DF-9D11-4844-83DA-0E090CFCB39D}" presName="imageRepeatNode" presStyleLbl="alignAcc1" presStyleIdx="2" presStyleCnt="12"/>
      <dgm:spPr/>
    </dgm:pt>
    <dgm:pt modelId="{B2AD6EAF-00B1-4609-A831-9A99B35203C3}" type="pres">
      <dgm:prSet presAssocID="{0F13D7DF-9D11-4844-83DA-0E090CFCB39D}" presName="imageaccent3" presStyleCnt="0"/>
      <dgm:spPr/>
    </dgm:pt>
    <dgm:pt modelId="{A3A51C22-6690-4D44-94F4-9564DBDAF0AB}" type="pres">
      <dgm:prSet presAssocID="{0F13D7DF-9D11-4844-83DA-0E090CFCB39D}" presName="accentRepeatNode" presStyleLbl="solidAlignAcc1" presStyleIdx="5" presStyleCnt="24"/>
      <dgm:spPr/>
    </dgm:pt>
    <dgm:pt modelId="{BEAF36EB-D6B8-4F1F-82F1-7B09706D032F}" type="pres">
      <dgm:prSet presAssocID="{BC1274C3-8A2D-4735-AE88-EC78BD03A0B7}" presName="text4" presStyleCnt="0"/>
      <dgm:spPr/>
    </dgm:pt>
    <dgm:pt modelId="{4482D515-0625-4E0E-BC3B-60EA973690BB}" type="pres">
      <dgm:prSet presAssocID="{BC1274C3-8A2D-4735-AE88-EC78BD03A0B7}" presName="textRepeatNode" presStyleLbl="alignNode1" presStyleIdx="3" presStyleCnt="12">
        <dgm:presLayoutVars>
          <dgm:chMax val="0"/>
          <dgm:chPref val="0"/>
          <dgm:bulletEnabled val="1"/>
        </dgm:presLayoutVars>
      </dgm:prSet>
      <dgm:spPr/>
    </dgm:pt>
    <dgm:pt modelId="{532CACCE-E1D5-45D5-AD2B-12F1C989F7F6}" type="pres">
      <dgm:prSet presAssocID="{BC1274C3-8A2D-4735-AE88-EC78BD03A0B7}" presName="textaccent4" presStyleCnt="0"/>
      <dgm:spPr/>
    </dgm:pt>
    <dgm:pt modelId="{3B0B9F67-21ED-4FB2-BF5D-221AAAED322F}" type="pres">
      <dgm:prSet presAssocID="{BC1274C3-8A2D-4735-AE88-EC78BD03A0B7}" presName="accentRepeatNode" presStyleLbl="solidAlignAcc1" presStyleIdx="6" presStyleCnt="24"/>
      <dgm:spPr/>
    </dgm:pt>
    <dgm:pt modelId="{9165C43E-13F1-4E34-A29D-5B5F5844DA55}" type="pres">
      <dgm:prSet presAssocID="{A5E8B8A7-39A0-4D7D-A42E-581DD8BB0793}" presName="image4" presStyleCnt="0"/>
      <dgm:spPr/>
    </dgm:pt>
    <dgm:pt modelId="{900E8CCE-BC71-455D-B594-83FC5FDDF683}" type="pres">
      <dgm:prSet presAssocID="{A5E8B8A7-39A0-4D7D-A42E-581DD8BB0793}" presName="imageRepeatNode" presStyleLbl="alignAcc1" presStyleIdx="3" presStyleCnt="12"/>
      <dgm:spPr/>
    </dgm:pt>
    <dgm:pt modelId="{202F60B6-ADDD-4A51-80C4-E6E1B0142125}" type="pres">
      <dgm:prSet presAssocID="{A5E8B8A7-39A0-4D7D-A42E-581DD8BB0793}" presName="imageaccent4" presStyleCnt="0"/>
      <dgm:spPr/>
    </dgm:pt>
    <dgm:pt modelId="{4E76DF1C-DC73-4D1C-8B09-BAAAF422F1AD}" type="pres">
      <dgm:prSet presAssocID="{A5E8B8A7-39A0-4D7D-A42E-581DD8BB0793}" presName="accentRepeatNode" presStyleLbl="solidAlignAcc1" presStyleIdx="7" presStyleCnt="24"/>
      <dgm:spPr/>
    </dgm:pt>
    <dgm:pt modelId="{25C91874-D877-4F4D-B47A-D5F9ABED65C1}" type="pres">
      <dgm:prSet presAssocID="{3CA6494A-0A84-48CF-8E78-9034DFDABFD0}" presName="text5" presStyleCnt="0"/>
      <dgm:spPr/>
    </dgm:pt>
    <dgm:pt modelId="{E5B00707-9BBD-4E92-80D5-04C06B117292}" type="pres">
      <dgm:prSet presAssocID="{3CA6494A-0A84-48CF-8E78-9034DFDABFD0}" presName="textRepeatNode" presStyleLbl="alignNode1" presStyleIdx="4" presStyleCnt="12" custLinFactX="-140265" custLinFactY="100000" custLinFactNeighborX="-200000" custLinFactNeighborY="117758">
        <dgm:presLayoutVars>
          <dgm:chMax val="0"/>
          <dgm:chPref val="0"/>
          <dgm:bulletEnabled val="1"/>
        </dgm:presLayoutVars>
      </dgm:prSet>
      <dgm:spPr/>
    </dgm:pt>
    <dgm:pt modelId="{0DD623F3-30A9-4775-B72F-DFA33391658E}" type="pres">
      <dgm:prSet presAssocID="{3CA6494A-0A84-48CF-8E78-9034DFDABFD0}" presName="textaccent5" presStyleCnt="0"/>
      <dgm:spPr/>
    </dgm:pt>
    <dgm:pt modelId="{F34E2D7C-2487-4A05-A3EE-5D74596D3D74}" type="pres">
      <dgm:prSet presAssocID="{3CA6494A-0A84-48CF-8E78-9034DFDABFD0}" presName="accentRepeatNode" presStyleLbl="solidAlignAcc1" presStyleIdx="8" presStyleCnt="24"/>
      <dgm:spPr/>
    </dgm:pt>
    <dgm:pt modelId="{91F82941-D77F-4704-874E-009C2AE479C1}" type="pres">
      <dgm:prSet presAssocID="{F3E4ED18-CA00-4B10-8BA0-D533897F37DD}" presName="image5" presStyleCnt="0"/>
      <dgm:spPr/>
    </dgm:pt>
    <dgm:pt modelId="{8971ADA3-84E9-4BC5-936D-445AF5AA433D}" type="pres">
      <dgm:prSet presAssocID="{F3E4ED18-CA00-4B10-8BA0-D533897F37DD}" presName="imageRepeatNode" presStyleLbl="alignAcc1" presStyleIdx="4" presStyleCnt="12"/>
      <dgm:spPr/>
    </dgm:pt>
    <dgm:pt modelId="{CFB6988A-60CC-44B5-A5D7-6D40711140F2}" type="pres">
      <dgm:prSet presAssocID="{F3E4ED18-CA00-4B10-8BA0-D533897F37DD}" presName="imageaccent5" presStyleCnt="0"/>
      <dgm:spPr/>
    </dgm:pt>
    <dgm:pt modelId="{8D2DE4B2-4DFB-4A4E-926E-53C2A5A83A43}" type="pres">
      <dgm:prSet presAssocID="{F3E4ED18-CA00-4B10-8BA0-D533897F37DD}" presName="accentRepeatNode" presStyleLbl="solidAlignAcc1" presStyleIdx="9" presStyleCnt="24"/>
      <dgm:spPr/>
    </dgm:pt>
    <dgm:pt modelId="{BC8095C8-BDC3-4093-928C-C04E2A46188D}" type="pres">
      <dgm:prSet presAssocID="{F5EB4173-C033-4945-8FDD-C26AC93D5F45}" presName="text6" presStyleCnt="0"/>
      <dgm:spPr/>
    </dgm:pt>
    <dgm:pt modelId="{96D1E75F-1F28-49DE-9415-540CB9FCFC01}" type="pres">
      <dgm:prSet presAssocID="{F5EB4173-C033-4945-8FDD-C26AC93D5F45}" presName="textRepeatNode" presStyleLbl="alignNode1" presStyleIdx="5" presStyleCnt="12">
        <dgm:presLayoutVars>
          <dgm:chMax val="0"/>
          <dgm:chPref val="0"/>
          <dgm:bulletEnabled val="1"/>
        </dgm:presLayoutVars>
      </dgm:prSet>
      <dgm:spPr/>
    </dgm:pt>
    <dgm:pt modelId="{E433D95B-CE4A-4A78-905F-014161080F0D}" type="pres">
      <dgm:prSet presAssocID="{F5EB4173-C033-4945-8FDD-C26AC93D5F45}" presName="textaccent6" presStyleCnt="0"/>
      <dgm:spPr/>
    </dgm:pt>
    <dgm:pt modelId="{D5DDA2BD-B906-4FFB-A86E-652C14108697}" type="pres">
      <dgm:prSet presAssocID="{F5EB4173-C033-4945-8FDD-C26AC93D5F45}" presName="accentRepeatNode" presStyleLbl="solidAlignAcc1" presStyleIdx="10" presStyleCnt="24"/>
      <dgm:spPr/>
    </dgm:pt>
    <dgm:pt modelId="{6FA245C4-52F8-4E0A-AB58-984E301BD222}" type="pres">
      <dgm:prSet presAssocID="{5F875F8E-F55E-4E14-8070-0940ADEE14F8}" presName="image6" presStyleCnt="0"/>
      <dgm:spPr/>
    </dgm:pt>
    <dgm:pt modelId="{0AF9828D-2539-4D0C-95FF-3D6DEA3948FD}" type="pres">
      <dgm:prSet presAssocID="{5F875F8E-F55E-4E14-8070-0940ADEE14F8}" presName="imageRepeatNode" presStyleLbl="alignAcc1" presStyleIdx="5" presStyleCnt="12"/>
      <dgm:spPr/>
    </dgm:pt>
    <dgm:pt modelId="{E3E5194C-8688-49C8-87B6-E802434F97B2}" type="pres">
      <dgm:prSet presAssocID="{5F875F8E-F55E-4E14-8070-0940ADEE14F8}" presName="imageaccent6" presStyleCnt="0"/>
      <dgm:spPr/>
    </dgm:pt>
    <dgm:pt modelId="{484FCD42-558C-4E54-8F30-A2A646466D6C}" type="pres">
      <dgm:prSet presAssocID="{5F875F8E-F55E-4E14-8070-0940ADEE14F8}" presName="accentRepeatNode" presStyleLbl="solidAlignAcc1" presStyleIdx="11" presStyleCnt="24"/>
      <dgm:spPr/>
    </dgm:pt>
    <dgm:pt modelId="{6FDCB9FF-BAED-4282-90B6-DF64C692987E}" type="pres">
      <dgm:prSet presAssocID="{C7CADB7A-9488-40D0-A548-10C4A317FCAF}" presName="text7" presStyleCnt="0"/>
      <dgm:spPr/>
    </dgm:pt>
    <dgm:pt modelId="{653B98AD-62EA-4004-B419-9A4B0154899A}" type="pres">
      <dgm:prSet presAssocID="{C7CADB7A-9488-40D0-A548-10C4A317FCAF}" presName="textRepeatNode" presStyleLbl="alignNode1" presStyleIdx="6" presStyleCnt="12" custLinFactY="10448" custLinFactNeighborX="-1772" custLinFactNeighborY="100000">
        <dgm:presLayoutVars>
          <dgm:chMax val="0"/>
          <dgm:chPref val="0"/>
          <dgm:bulletEnabled val="1"/>
        </dgm:presLayoutVars>
      </dgm:prSet>
      <dgm:spPr/>
    </dgm:pt>
    <dgm:pt modelId="{43832D30-06C0-443D-A20E-E8CD35CA144E}" type="pres">
      <dgm:prSet presAssocID="{C7CADB7A-9488-40D0-A548-10C4A317FCAF}" presName="textaccent7" presStyleCnt="0"/>
      <dgm:spPr/>
    </dgm:pt>
    <dgm:pt modelId="{BE9EB2AA-257D-48C2-B490-37B74B7FB6FE}" type="pres">
      <dgm:prSet presAssocID="{C7CADB7A-9488-40D0-A548-10C4A317FCAF}" presName="accentRepeatNode" presStyleLbl="solidAlignAcc1" presStyleIdx="12" presStyleCnt="24"/>
      <dgm:spPr/>
    </dgm:pt>
    <dgm:pt modelId="{F3D876CC-D984-45CC-B54F-6297003A436E}" type="pres">
      <dgm:prSet presAssocID="{8E6C1328-2CCA-4F49-AEA3-8420D540917D}" presName="image7" presStyleCnt="0"/>
      <dgm:spPr/>
    </dgm:pt>
    <dgm:pt modelId="{259E65FD-AB74-4E35-8109-BCC52EB543B4}" type="pres">
      <dgm:prSet presAssocID="{8E6C1328-2CCA-4F49-AEA3-8420D540917D}" presName="imageRepeatNode" presStyleLbl="alignAcc1" presStyleIdx="6" presStyleCnt="12"/>
      <dgm:spPr/>
    </dgm:pt>
    <dgm:pt modelId="{7FC4C16F-BF50-486C-93FD-08E7E881653F}" type="pres">
      <dgm:prSet presAssocID="{8E6C1328-2CCA-4F49-AEA3-8420D540917D}" presName="imageaccent7" presStyleCnt="0"/>
      <dgm:spPr/>
    </dgm:pt>
    <dgm:pt modelId="{A15A9F73-409C-45B6-898A-067CD574ECCA}" type="pres">
      <dgm:prSet presAssocID="{8E6C1328-2CCA-4F49-AEA3-8420D540917D}" presName="accentRepeatNode" presStyleLbl="solidAlignAcc1" presStyleIdx="13" presStyleCnt="24"/>
      <dgm:spPr/>
    </dgm:pt>
    <dgm:pt modelId="{C0CF0461-45D1-431B-B443-5C60980B93FD}" type="pres">
      <dgm:prSet presAssocID="{A9E30B6C-B9FE-4A07-BF47-FC50AE502E1E}" presName="text8" presStyleCnt="0"/>
      <dgm:spPr/>
    </dgm:pt>
    <dgm:pt modelId="{867CA197-5888-4BD7-ADBF-79BB4FA1010E}" type="pres">
      <dgm:prSet presAssocID="{A9E30B6C-B9FE-4A07-BF47-FC50AE502E1E}" presName="textRepeatNode" presStyleLbl="alignNode1" presStyleIdx="7" presStyleCnt="12">
        <dgm:presLayoutVars>
          <dgm:chMax val="0"/>
          <dgm:chPref val="0"/>
          <dgm:bulletEnabled val="1"/>
        </dgm:presLayoutVars>
      </dgm:prSet>
      <dgm:spPr/>
    </dgm:pt>
    <dgm:pt modelId="{EE4C59C7-E756-469D-B5E0-A1FDDFBF14DE}" type="pres">
      <dgm:prSet presAssocID="{A9E30B6C-B9FE-4A07-BF47-FC50AE502E1E}" presName="textaccent8" presStyleCnt="0"/>
      <dgm:spPr/>
    </dgm:pt>
    <dgm:pt modelId="{CE7D1AC0-9C3B-4F40-97F8-B3EF7C25BE74}" type="pres">
      <dgm:prSet presAssocID="{A9E30B6C-B9FE-4A07-BF47-FC50AE502E1E}" presName="accentRepeatNode" presStyleLbl="solidAlignAcc1" presStyleIdx="14" presStyleCnt="24"/>
      <dgm:spPr/>
    </dgm:pt>
    <dgm:pt modelId="{D071D255-4CBA-4F5F-9597-DE060089A29E}" type="pres">
      <dgm:prSet presAssocID="{F2B44081-A91F-45C0-A685-6A95715A90FB}" presName="image8" presStyleCnt="0"/>
      <dgm:spPr/>
    </dgm:pt>
    <dgm:pt modelId="{40F75465-45A1-48D9-AE6C-AFFE1F49C183}" type="pres">
      <dgm:prSet presAssocID="{F2B44081-A91F-45C0-A685-6A95715A90FB}" presName="imageRepeatNode" presStyleLbl="alignAcc1" presStyleIdx="7" presStyleCnt="12"/>
      <dgm:spPr/>
    </dgm:pt>
    <dgm:pt modelId="{CD2C3865-BDBD-4250-A333-20593C814C7C}" type="pres">
      <dgm:prSet presAssocID="{F2B44081-A91F-45C0-A685-6A95715A90FB}" presName="imageaccent8" presStyleCnt="0"/>
      <dgm:spPr/>
    </dgm:pt>
    <dgm:pt modelId="{B15B88B9-1105-423C-B3CA-7035C626BA8B}" type="pres">
      <dgm:prSet presAssocID="{F2B44081-A91F-45C0-A685-6A95715A90FB}" presName="accentRepeatNode" presStyleLbl="solidAlignAcc1" presStyleIdx="15" presStyleCnt="24"/>
      <dgm:spPr/>
    </dgm:pt>
    <dgm:pt modelId="{1DD7C2FA-32DF-4400-B770-9A69A9DD666D}" type="pres">
      <dgm:prSet presAssocID="{7B096C1C-06BB-4201-9659-8CF29DECFDDE}" presName="text9" presStyleCnt="0"/>
      <dgm:spPr/>
    </dgm:pt>
    <dgm:pt modelId="{F7410BC2-F952-4F63-931F-40309D136B33}" type="pres">
      <dgm:prSet presAssocID="{7B096C1C-06BB-4201-9659-8CF29DECFDDE}" presName="textRepeatNode" presStyleLbl="alignNode1" presStyleIdx="8" presStyleCnt="12" custScaleX="128791" custLinFactNeighborX="13589" custLinFactNeighborY="2605">
        <dgm:presLayoutVars>
          <dgm:chMax val="0"/>
          <dgm:chPref val="0"/>
          <dgm:bulletEnabled val="1"/>
        </dgm:presLayoutVars>
      </dgm:prSet>
      <dgm:spPr/>
    </dgm:pt>
    <dgm:pt modelId="{174E1DA4-E306-4BF6-A7A1-9F218A73B953}" type="pres">
      <dgm:prSet presAssocID="{7B096C1C-06BB-4201-9659-8CF29DECFDDE}" presName="textaccent9" presStyleCnt="0"/>
      <dgm:spPr/>
    </dgm:pt>
    <dgm:pt modelId="{C2001086-45D9-4336-A930-6F56A8AA6F87}" type="pres">
      <dgm:prSet presAssocID="{7B096C1C-06BB-4201-9659-8CF29DECFDDE}" presName="accentRepeatNode" presStyleLbl="solidAlignAcc1" presStyleIdx="16" presStyleCnt="24"/>
      <dgm:spPr/>
    </dgm:pt>
    <dgm:pt modelId="{20FD9D48-7EF0-44A3-8E78-183A275E5ABA}" type="pres">
      <dgm:prSet presAssocID="{EE02D3F9-63DC-40BE-8F35-F79384BEAC1F}" presName="image9" presStyleCnt="0"/>
      <dgm:spPr/>
    </dgm:pt>
    <dgm:pt modelId="{51081DCA-D1DD-4A3C-924A-D05D4A77DD5D}" type="pres">
      <dgm:prSet presAssocID="{EE02D3F9-63DC-40BE-8F35-F79384BEAC1F}" presName="imageRepeatNode" presStyleLbl="alignAcc1" presStyleIdx="8" presStyleCnt="12"/>
      <dgm:spPr/>
    </dgm:pt>
    <dgm:pt modelId="{49EC50C1-CADA-47E9-A5A4-74FC4FE6846E}" type="pres">
      <dgm:prSet presAssocID="{EE02D3F9-63DC-40BE-8F35-F79384BEAC1F}" presName="imageaccent9" presStyleCnt="0"/>
      <dgm:spPr/>
    </dgm:pt>
    <dgm:pt modelId="{3912097D-C119-4DB6-8728-D63E0249E635}" type="pres">
      <dgm:prSet presAssocID="{EE02D3F9-63DC-40BE-8F35-F79384BEAC1F}" presName="accentRepeatNode" presStyleLbl="solidAlignAcc1" presStyleIdx="17" presStyleCnt="24"/>
      <dgm:spPr/>
    </dgm:pt>
    <dgm:pt modelId="{2B654363-71F8-4160-A722-3F84E7A5ED20}" type="pres">
      <dgm:prSet presAssocID="{109BDC13-AC7C-4CA2-9E2E-5C5709F1F5B4}" presName="text10" presStyleCnt="0"/>
      <dgm:spPr/>
    </dgm:pt>
    <dgm:pt modelId="{C5DC1B73-AFAF-4744-B12E-85201C3349ED}" type="pres">
      <dgm:prSet presAssocID="{109BDC13-AC7C-4CA2-9E2E-5C5709F1F5B4}" presName="textRepeatNode" presStyleLbl="alignNode1" presStyleIdx="9" presStyleCnt="12" custScaleX="118286" custLinFactX="153557" custLinFactY="-7628" custLinFactNeighborX="200000" custLinFactNeighborY="-100000">
        <dgm:presLayoutVars>
          <dgm:chMax val="0"/>
          <dgm:chPref val="0"/>
          <dgm:bulletEnabled val="1"/>
        </dgm:presLayoutVars>
      </dgm:prSet>
      <dgm:spPr/>
    </dgm:pt>
    <dgm:pt modelId="{6BB302DE-6B52-47D5-AA26-649A0581ADF6}" type="pres">
      <dgm:prSet presAssocID="{109BDC13-AC7C-4CA2-9E2E-5C5709F1F5B4}" presName="textaccent10" presStyleCnt="0"/>
      <dgm:spPr/>
    </dgm:pt>
    <dgm:pt modelId="{35C8BFB4-C7A9-40C0-8513-C937A13665F7}" type="pres">
      <dgm:prSet presAssocID="{109BDC13-AC7C-4CA2-9E2E-5C5709F1F5B4}" presName="accentRepeatNode" presStyleLbl="solidAlignAcc1" presStyleIdx="18" presStyleCnt="24"/>
      <dgm:spPr/>
    </dgm:pt>
    <dgm:pt modelId="{B7C27A85-17BB-45D6-B29F-480E07232C08}" type="pres">
      <dgm:prSet presAssocID="{BAA7A199-2013-4E05-AE34-80554DB56A94}" presName="image10" presStyleCnt="0"/>
      <dgm:spPr/>
    </dgm:pt>
    <dgm:pt modelId="{1D0019DA-F7AC-4144-A1B6-D2D1FE6E9D00}" type="pres">
      <dgm:prSet presAssocID="{BAA7A199-2013-4E05-AE34-80554DB56A94}" presName="imageRepeatNode" presStyleLbl="alignAcc1" presStyleIdx="9" presStyleCnt="12" custLinFactY="-13393" custLinFactNeighborX="-547" custLinFactNeighborY="-100000"/>
      <dgm:spPr/>
    </dgm:pt>
    <dgm:pt modelId="{AB744A51-A46A-422C-81DD-74EE96D7C9B9}" type="pres">
      <dgm:prSet presAssocID="{BAA7A199-2013-4E05-AE34-80554DB56A94}" presName="imageaccent10" presStyleCnt="0"/>
      <dgm:spPr/>
    </dgm:pt>
    <dgm:pt modelId="{CF9592D6-7442-44DF-8EC0-A3119C3F36A4}" type="pres">
      <dgm:prSet presAssocID="{BAA7A199-2013-4E05-AE34-80554DB56A94}" presName="accentRepeatNode" presStyleLbl="solidAlignAcc1" presStyleIdx="19" presStyleCnt="24"/>
      <dgm:spPr/>
    </dgm:pt>
    <dgm:pt modelId="{5C363FC4-084D-4BB6-88F2-28878BB644F0}" type="pres">
      <dgm:prSet presAssocID="{D0A3D846-CEA8-4CC0-9903-13AF3393DD5D}" presName="text11" presStyleCnt="0"/>
      <dgm:spPr/>
    </dgm:pt>
    <dgm:pt modelId="{D5C4F9A3-6DE8-4A58-A49C-B0778D88F94D}" type="pres">
      <dgm:prSet presAssocID="{D0A3D846-CEA8-4CC0-9903-13AF3393DD5D}" presName="textRepeatNode" presStyleLbl="alignNode1" presStyleIdx="10" presStyleCnt="12" custLinFactX="-70783" custLinFactY="-13356" custLinFactNeighborX="-100000" custLinFactNeighborY="-100000">
        <dgm:presLayoutVars>
          <dgm:chMax val="0"/>
          <dgm:chPref val="0"/>
          <dgm:bulletEnabled val="1"/>
        </dgm:presLayoutVars>
      </dgm:prSet>
      <dgm:spPr/>
    </dgm:pt>
    <dgm:pt modelId="{825021ED-AAB6-4C13-9698-28836412BB09}" type="pres">
      <dgm:prSet presAssocID="{D0A3D846-CEA8-4CC0-9903-13AF3393DD5D}" presName="textaccent11" presStyleCnt="0"/>
      <dgm:spPr/>
    </dgm:pt>
    <dgm:pt modelId="{A3D4CC12-2689-48F1-8D12-A66617340B18}" type="pres">
      <dgm:prSet presAssocID="{D0A3D846-CEA8-4CC0-9903-13AF3393DD5D}" presName="accentRepeatNode" presStyleLbl="solidAlignAcc1" presStyleIdx="20" presStyleCnt="24"/>
      <dgm:spPr/>
    </dgm:pt>
    <dgm:pt modelId="{AE8C165E-74EA-49A4-A2C9-A039567B3F7E}" type="pres">
      <dgm:prSet presAssocID="{C1FED2B4-5FC3-4F88-9B2C-05049196F3C4}" presName="image11" presStyleCnt="0"/>
      <dgm:spPr/>
    </dgm:pt>
    <dgm:pt modelId="{5665C7C4-A400-4194-BBAB-3BDBEA5CA91C}" type="pres">
      <dgm:prSet presAssocID="{C1FED2B4-5FC3-4F88-9B2C-05049196F3C4}" presName="imageRepeatNode" presStyleLbl="alignAcc1" presStyleIdx="10" presStyleCnt="12"/>
      <dgm:spPr/>
    </dgm:pt>
    <dgm:pt modelId="{BFB730B3-87B5-4950-98E2-BF352FFD74BD}" type="pres">
      <dgm:prSet presAssocID="{C1FED2B4-5FC3-4F88-9B2C-05049196F3C4}" presName="imageaccent11" presStyleCnt="0"/>
      <dgm:spPr/>
    </dgm:pt>
    <dgm:pt modelId="{BC285E2B-22DC-4888-BE5E-9B07D56854E4}" type="pres">
      <dgm:prSet presAssocID="{C1FED2B4-5FC3-4F88-9B2C-05049196F3C4}" presName="accentRepeatNode" presStyleLbl="solidAlignAcc1" presStyleIdx="21" presStyleCnt="24"/>
      <dgm:spPr/>
    </dgm:pt>
    <dgm:pt modelId="{6553B7F3-3D1D-437E-B751-A2420E528912}" type="pres">
      <dgm:prSet presAssocID="{2DC7EAFF-B522-4126-989F-BC5AFD40BAD8}" presName="text12" presStyleCnt="0"/>
      <dgm:spPr/>
    </dgm:pt>
    <dgm:pt modelId="{BFE4A30E-AE17-49B8-8138-8DA90DAF87A8}" type="pres">
      <dgm:prSet presAssocID="{2DC7EAFF-B522-4126-989F-BC5AFD40BAD8}" presName="textRepeatNode" presStyleLbl="alignNode1" presStyleIdx="11" presStyleCnt="12">
        <dgm:presLayoutVars>
          <dgm:chMax val="0"/>
          <dgm:chPref val="0"/>
          <dgm:bulletEnabled val="1"/>
        </dgm:presLayoutVars>
      </dgm:prSet>
      <dgm:spPr/>
    </dgm:pt>
    <dgm:pt modelId="{1E7FD94B-E826-4413-A10D-5E1E4F453ECD}" type="pres">
      <dgm:prSet presAssocID="{2DC7EAFF-B522-4126-989F-BC5AFD40BAD8}" presName="textaccent12" presStyleCnt="0"/>
      <dgm:spPr/>
    </dgm:pt>
    <dgm:pt modelId="{73A22BCB-E868-4359-AF22-BC84BD771452}" type="pres">
      <dgm:prSet presAssocID="{2DC7EAFF-B522-4126-989F-BC5AFD40BAD8}" presName="accentRepeatNode" presStyleLbl="solidAlignAcc1" presStyleIdx="22" presStyleCnt="24"/>
      <dgm:spPr/>
    </dgm:pt>
    <dgm:pt modelId="{23ED53D4-CBBC-4FAD-97C5-768503A9C359}" type="pres">
      <dgm:prSet presAssocID="{34A45AED-805B-4A0C-BA75-134CBEA393A4}" presName="image12" presStyleCnt="0"/>
      <dgm:spPr/>
    </dgm:pt>
    <dgm:pt modelId="{AB3DFC54-6D81-4087-816E-C246B8124A8C}" type="pres">
      <dgm:prSet presAssocID="{34A45AED-805B-4A0C-BA75-134CBEA393A4}" presName="imageRepeatNode" presStyleLbl="alignAcc1" presStyleIdx="11" presStyleCnt="12"/>
      <dgm:spPr/>
    </dgm:pt>
    <dgm:pt modelId="{04E06015-1F2B-4996-8145-6BA7690BD78B}" type="pres">
      <dgm:prSet presAssocID="{34A45AED-805B-4A0C-BA75-134CBEA393A4}" presName="imageaccent12" presStyleCnt="0"/>
      <dgm:spPr/>
    </dgm:pt>
    <dgm:pt modelId="{A4B1F13B-56B0-4595-B442-9E21528B5F12}" type="pres">
      <dgm:prSet presAssocID="{34A45AED-805B-4A0C-BA75-134CBEA393A4}" presName="accentRepeatNode" presStyleLbl="solidAlignAcc1" presStyleIdx="23" presStyleCnt="24"/>
      <dgm:spPr/>
    </dgm:pt>
  </dgm:ptLst>
  <dgm:cxnLst>
    <dgm:cxn modelId="{C7F27202-743C-4A71-AC4A-90424A441EDB}" type="presOf" srcId="{A9E30B6C-B9FE-4A07-BF47-FC50AE502E1E}" destId="{867CA197-5888-4BD7-ADBF-79BB4FA1010E}" srcOrd="0" destOrd="0" presId="urn:microsoft.com/office/officeart/2008/layout/HexagonCluster"/>
    <dgm:cxn modelId="{4FBD6904-7C58-48A7-9A6B-9E2C73577838}" type="presOf" srcId="{F3E4ED18-CA00-4B10-8BA0-D533897F37DD}" destId="{8971ADA3-84E9-4BC5-936D-445AF5AA433D}" srcOrd="0" destOrd="0" presId="urn:microsoft.com/office/officeart/2008/layout/HexagonCluster"/>
    <dgm:cxn modelId="{752A2812-D95A-41FA-B1F1-0E9D8C82EB72}" type="presOf" srcId="{0F13D7DF-9D11-4844-83DA-0E090CFCB39D}" destId="{A95739F3-C280-4617-AFFD-7AF6F068BDB0}" srcOrd="0" destOrd="0" presId="urn:microsoft.com/office/officeart/2008/layout/HexagonCluster"/>
    <dgm:cxn modelId="{F87E8B12-ACA9-4ECE-A34E-2AB22B783D77}" type="presOf" srcId="{F90268FA-EDAD-428F-BC71-772193672C67}" destId="{AA91E95A-FFA3-48A8-8F0C-F162A36690DF}" srcOrd="0" destOrd="0" presId="urn:microsoft.com/office/officeart/2008/layout/HexagonCluster"/>
    <dgm:cxn modelId="{EA820E1F-065D-4E4E-A050-55DD839DE16C}" type="presOf" srcId="{BAA7A199-2013-4E05-AE34-80554DB56A94}" destId="{1D0019DA-F7AC-4144-A1B6-D2D1FE6E9D00}" srcOrd="0" destOrd="0" presId="urn:microsoft.com/office/officeart/2008/layout/HexagonCluster"/>
    <dgm:cxn modelId="{72C8312E-C2BF-4ECD-BE62-9327AEA2F1CB}" srcId="{42E239D8-9B11-435A-8FC7-3F78DB94E73C}" destId="{2DC7EAFF-B522-4126-989F-BC5AFD40BAD8}" srcOrd="11" destOrd="0" parTransId="{8F882186-B39C-4F09-9E1E-1CD485CD9431}" sibTransId="{34A45AED-805B-4A0C-BA75-134CBEA393A4}"/>
    <dgm:cxn modelId="{4F0A913E-1FD6-4A55-8751-1908DE184087}" type="presOf" srcId="{B8895FD7-AF00-4671-B2C4-529133B7A800}" destId="{B1EBD678-BB46-4194-9A80-FE2972B2C5D5}" srcOrd="0" destOrd="0" presId="urn:microsoft.com/office/officeart/2008/layout/HexagonCluster"/>
    <dgm:cxn modelId="{515D6E3F-7ACC-4F30-B5F1-0B0FC56A3C17}" type="presOf" srcId="{3CA6494A-0A84-48CF-8E78-9034DFDABFD0}" destId="{E5B00707-9BBD-4E92-80D5-04C06B117292}" srcOrd="0" destOrd="0" presId="urn:microsoft.com/office/officeart/2008/layout/HexagonCluster"/>
    <dgm:cxn modelId="{D3BC9A40-85A1-41BC-B94B-1BE1574E3287}" srcId="{42E239D8-9B11-435A-8FC7-3F78DB94E73C}" destId="{9CC6C312-AA92-4DF0-97FA-B55383833417}" srcOrd="20" destOrd="0" parTransId="{DF189903-E049-4705-8A6E-FA6BE2DF0601}" sibTransId="{3B70CA73-1AF2-4FFE-88B0-176B4C8AF6CD}"/>
    <dgm:cxn modelId="{C0DB325F-9FA0-43A7-8ECF-6E2A20014760}" type="presOf" srcId="{F5EB4173-C033-4945-8FDD-C26AC93D5F45}" destId="{96D1E75F-1F28-49DE-9415-540CB9FCFC01}" srcOrd="0" destOrd="0" presId="urn:microsoft.com/office/officeart/2008/layout/HexagonCluster"/>
    <dgm:cxn modelId="{B9985760-EA0F-4ECF-B47C-6A38CE5996E2}" srcId="{42E239D8-9B11-435A-8FC7-3F78DB94E73C}" destId="{C7CADB7A-9488-40D0-A548-10C4A317FCAF}" srcOrd="6" destOrd="0" parTransId="{9D9F96C9-6D83-457A-8267-F31E2BDDDCE5}" sibTransId="{8E6C1328-2CCA-4F49-AEA3-8420D540917D}"/>
    <dgm:cxn modelId="{EC8AF360-DA14-4676-803C-90960882D79C}" srcId="{42E239D8-9B11-435A-8FC7-3F78DB94E73C}" destId="{6F9057A0-EBDB-4227-B5E0-7380029520A7}" srcOrd="18" destOrd="0" parTransId="{FFA39D11-B0A4-4830-9319-10E457FF159D}" sibTransId="{3CE37261-AF33-4C6C-848F-256986046172}"/>
    <dgm:cxn modelId="{54263F47-03DC-46CE-9B61-CFD09F26664F}" type="presOf" srcId="{EE02D3F9-63DC-40BE-8F35-F79384BEAC1F}" destId="{51081DCA-D1DD-4A3C-924A-D05D4A77DD5D}" srcOrd="0" destOrd="0" presId="urn:microsoft.com/office/officeart/2008/layout/HexagonCluster"/>
    <dgm:cxn modelId="{1EEF2E48-7A67-4CDF-8AC0-298AC197624F}" type="presOf" srcId="{B330ABCF-B6A7-40EA-9792-33AA2FD05FFA}" destId="{5C99431D-D3B2-4035-A991-C0286C35B544}" srcOrd="0" destOrd="0" presId="urn:microsoft.com/office/officeart/2008/layout/HexagonCluster"/>
    <dgm:cxn modelId="{E11EE668-BEE9-4BD9-AE17-CB418F12D9C7}" type="presOf" srcId="{C7CADB7A-9488-40D0-A548-10C4A317FCAF}" destId="{653B98AD-62EA-4004-B419-9A4B0154899A}" srcOrd="0" destOrd="0" presId="urn:microsoft.com/office/officeart/2008/layout/HexagonCluster"/>
    <dgm:cxn modelId="{A6CE9A49-5BFC-4049-AB9D-661EBBB0390F}" type="presOf" srcId="{AEB445BD-675C-4129-A09D-F38016D70071}" destId="{A21555D5-A6E5-4D08-8986-61CBEFBF0B8F}" srcOrd="0" destOrd="0" presId="urn:microsoft.com/office/officeart/2008/layout/HexagonCluster"/>
    <dgm:cxn modelId="{01FB876A-9B59-4703-9136-31AB52316040}" srcId="{42E239D8-9B11-435A-8FC7-3F78DB94E73C}" destId="{4FFED0D6-6259-4C7B-AB9C-17B98EAC7867}" srcOrd="0" destOrd="0" parTransId="{192F0A2E-1D4D-4BF1-88E1-1E709178584F}" sibTransId="{B8895FD7-AF00-4671-B2C4-529133B7A800}"/>
    <dgm:cxn modelId="{05DB5E4B-0A9C-4514-84C8-312A2D3A8994}" srcId="{42E239D8-9B11-435A-8FC7-3F78DB94E73C}" destId="{4D68A1D6-48CC-4F16-983E-DB1B0FB35362}" srcOrd="16" destOrd="0" parTransId="{6A0EED02-4983-4641-8A42-74E386CC71AF}" sibTransId="{02654879-97EE-4DD4-833F-95E595FCE9EF}"/>
    <dgm:cxn modelId="{2B334F4B-C5A2-474D-91D8-AEEE7E34699C}" srcId="{42E239D8-9B11-435A-8FC7-3F78DB94E73C}" destId="{A9E30B6C-B9FE-4A07-BF47-FC50AE502E1E}" srcOrd="7" destOrd="0" parTransId="{D9F2359B-50F3-4432-80B0-E35A9FE42F36}" sibTransId="{F2B44081-A91F-45C0-A685-6A95715A90FB}"/>
    <dgm:cxn modelId="{553E784B-8BC2-42C1-ADFE-602DCAA93804}" type="presOf" srcId="{8E6C1328-2CCA-4F49-AEA3-8420D540917D}" destId="{259E65FD-AB74-4E35-8109-BCC52EB543B4}" srcOrd="0" destOrd="0" presId="urn:microsoft.com/office/officeart/2008/layout/HexagonCluster"/>
    <dgm:cxn modelId="{1E51AC71-A82D-4A06-997A-365077D21D57}" srcId="{42E239D8-9B11-435A-8FC7-3F78DB94E73C}" destId="{88F16586-1305-45D6-809A-33C3BB2ED5DA}" srcOrd="17" destOrd="0" parTransId="{C929A8FF-0D40-436B-A0F0-26CCCC57A7EA}" sibTransId="{3285DDA0-DF62-4A76-8F29-65122EB945A2}"/>
    <dgm:cxn modelId="{9BF63754-C375-4BAB-B145-E74AA37F6D1C}" type="presOf" srcId="{7B096C1C-06BB-4201-9659-8CF29DECFDDE}" destId="{F7410BC2-F952-4F63-931F-40309D136B33}" srcOrd="0" destOrd="0" presId="urn:microsoft.com/office/officeart/2008/layout/HexagonCluster"/>
    <dgm:cxn modelId="{10F60E76-E67E-4D5A-A57D-1F11CBABFF69}" type="presOf" srcId="{F2B44081-A91F-45C0-A685-6A95715A90FB}" destId="{40F75465-45A1-48D9-AE6C-AFFE1F49C183}" srcOrd="0" destOrd="0" presId="urn:microsoft.com/office/officeart/2008/layout/HexagonCluster"/>
    <dgm:cxn modelId="{6BE9BE7A-52D1-4699-875C-8E73E4BBD5E2}" srcId="{42E239D8-9B11-435A-8FC7-3F78DB94E73C}" destId="{A973192C-22EB-4FFC-BA7C-C711E026E1F7}" srcOrd="15" destOrd="0" parTransId="{87A30FDC-3331-4AAC-81E3-C33FAA12A9D9}" sibTransId="{6464BD8C-3DE3-4238-9163-F41BA721D823}"/>
    <dgm:cxn modelId="{C62AC87B-9949-427D-8D20-87E609E87836}" srcId="{42E239D8-9B11-435A-8FC7-3F78DB94E73C}" destId="{F5EB4173-C033-4945-8FDD-C26AC93D5F45}" srcOrd="5" destOrd="0" parTransId="{71264D74-A746-4E23-8741-F7F889B63D8B}" sibTransId="{5F875F8E-F55E-4E14-8070-0940ADEE14F8}"/>
    <dgm:cxn modelId="{B88FDD7D-4A57-4BF6-9F6E-F1F150BEA212}" srcId="{42E239D8-9B11-435A-8FC7-3F78DB94E73C}" destId="{4616728B-C6A0-4ED3-82A7-5249B88D7CAF}" srcOrd="19" destOrd="0" parTransId="{776352F5-31EA-453C-85F8-D38B4AFE042C}" sibTransId="{9C992DE9-F73D-4B79-B64B-E4EFEAFB956E}"/>
    <dgm:cxn modelId="{57E5597F-9ACF-4C39-B182-931E5C341AF6}" type="presOf" srcId="{C1FED2B4-5FC3-4F88-9B2C-05049196F3C4}" destId="{5665C7C4-A400-4194-BBAB-3BDBEA5CA91C}" srcOrd="0" destOrd="0" presId="urn:microsoft.com/office/officeart/2008/layout/HexagonCluster"/>
    <dgm:cxn modelId="{993A2781-CC0C-4F0F-9FDF-E83F07B14FB4}" type="presOf" srcId="{A5E8B8A7-39A0-4D7D-A42E-581DD8BB0793}" destId="{900E8CCE-BC71-455D-B594-83FC5FDDF683}" srcOrd="0" destOrd="0" presId="urn:microsoft.com/office/officeart/2008/layout/HexagonCluster"/>
    <dgm:cxn modelId="{9ECB9B86-3BE1-4959-AAE3-EE193E26F9A3}" srcId="{42E239D8-9B11-435A-8FC7-3F78DB94E73C}" destId="{3CA6494A-0A84-48CF-8E78-9034DFDABFD0}" srcOrd="4" destOrd="0" parTransId="{5A7F815A-08E8-4159-8C70-087BCA6A9CD5}" sibTransId="{F3E4ED18-CA00-4B10-8BA0-D533897F37DD}"/>
    <dgm:cxn modelId="{4D825793-D5EC-4A01-92C3-C3FDA333042C}" srcId="{42E239D8-9B11-435A-8FC7-3F78DB94E73C}" destId="{109BDC13-AC7C-4CA2-9E2E-5C5709F1F5B4}" srcOrd="9" destOrd="0" parTransId="{28E71D93-6DB8-4245-94F4-EEB9CE0EAE14}" sibTransId="{BAA7A199-2013-4E05-AE34-80554DB56A94}"/>
    <dgm:cxn modelId="{7FA0119C-8F3A-4EB7-9EB3-722C981B70D4}" srcId="{42E239D8-9B11-435A-8FC7-3F78DB94E73C}" destId="{B330ABCF-B6A7-40EA-9792-33AA2FD05FFA}" srcOrd="2" destOrd="0" parTransId="{60E36BCD-CEAF-47FB-8892-C0F83A000524}" sibTransId="{0F13D7DF-9D11-4844-83DA-0E090CFCB39D}"/>
    <dgm:cxn modelId="{5930299C-A037-4A62-8874-E6CCC46F34D4}" type="presOf" srcId="{4FFED0D6-6259-4C7B-AB9C-17B98EAC7867}" destId="{7FB1731C-54F4-403E-B153-20A07E3E0E7F}" srcOrd="0" destOrd="0" presId="urn:microsoft.com/office/officeart/2008/layout/HexagonCluster"/>
    <dgm:cxn modelId="{86952FA1-AB33-49C6-A4FE-F24341B50AF5}" srcId="{42E239D8-9B11-435A-8FC7-3F78DB94E73C}" destId="{C82775C3-2E84-41C1-AC5C-57F6F6A0F74F}" srcOrd="21" destOrd="0" parTransId="{1C1B1D49-E337-4738-B054-9BE6FF9A9123}" sibTransId="{DE7CD3F6-11AD-4498-AEEB-AB8B75BAA8BF}"/>
    <dgm:cxn modelId="{3B301BB7-0375-40BF-9E00-77D8FBB0E722}" type="presOf" srcId="{42E239D8-9B11-435A-8FC7-3F78DB94E73C}" destId="{94400D0A-C6D7-4C27-AA3F-CBE92CCC07AD}" srcOrd="0" destOrd="0" presId="urn:microsoft.com/office/officeart/2008/layout/HexagonCluster"/>
    <dgm:cxn modelId="{E4701FBC-20AA-4491-ACFC-BA288F62F02C}" srcId="{42E239D8-9B11-435A-8FC7-3F78DB94E73C}" destId="{AEB445BD-675C-4129-A09D-F38016D70071}" srcOrd="1" destOrd="0" parTransId="{4204D857-B6A6-4E1C-BF1B-471F92018FA4}" sibTransId="{F90268FA-EDAD-428F-BC71-772193672C67}"/>
    <dgm:cxn modelId="{22C6CFBC-4AAE-4AD8-AE9D-C24DC3B2A44E}" srcId="{42E239D8-9B11-435A-8FC7-3F78DB94E73C}" destId="{45CF3C46-0404-41CC-B89B-BEA3A405ECF8}" srcOrd="12" destOrd="0" parTransId="{1DD9CBE0-3883-4B1B-8077-F2D6C0184911}" sibTransId="{454310F3-321E-4B9E-B5AD-002FCB224ACE}"/>
    <dgm:cxn modelId="{A33C7BC1-3BA0-4BE8-99A1-EFC8D34669AB}" type="presOf" srcId="{34A45AED-805B-4A0C-BA75-134CBEA393A4}" destId="{AB3DFC54-6D81-4087-816E-C246B8124A8C}" srcOrd="0" destOrd="0" presId="urn:microsoft.com/office/officeart/2008/layout/HexagonCluster"/>
    <dgm:cxn modelId="{D6A120C4-15B9-4E6B-87CA-55E014F90074}" srcId="{42E239D8-9B11-435A-8FC7-3F78DB94E73C}" destId="{7B096C1C-06BB-4201-9659-8CF29DECFDDE}" srcOrd="8" destOrd="0" parTransId="{B366453E-5B92-4BD0-85EF-69C42C33EDE4}" sibTransId="{EE02D3F9-63DC-40BE-8F35-F79384BEAC1F}"/>
    <dgm:cxn modelId="{F30481CA-4771-44D2-A31B-FBC7A1D18AA2}" type="presOf" srcId="{5F875F8E-F55E-4E14-8070-0940ADEE14F8}" destId="{0AF9828D-2539-4D0C-95FF-3D6DEA3948FD}" srcOrd="0" destOrd="0" presId="urn:microsoft.com/office/officeart/2008/layout/HexagonCluster"/>
    <dgm:cxn modelId="{A7E420CC-83BE-4BD4-8F11-31746BC27A0E}" type="presOf" srcId="{BC1274C3-8A2D-4735-AE88-EC78BD03A0B7}" destId="{4482D515-0625-4E0E-BC3B-60EA973690BB}" srcOrd="0" destOrd="0" presId="urn:microsoft.com/office/officeart/2008/layout/HexagonCluster"/>
    <dgm:cxn modelId="{AFC9F9CE-D37A-4118-B37C-9020231BACE1}" type="presOf" srcId="{D0A3D846-CEA8-4CC0-9903-13AF3393DD5D}" destId="{D5C4F9A3-6DE8-4A58-A49C-B0778D88F94D}" srcOrd="0" destOrd="0" presId="urn:microsoft.com/office/officeart/2008/layout/HexagonCluster"/>
    <dgm:cxn modelId="{191717D2-D05F-449E-B23B-0E5542C62A0D}" srcId="{42E239D8-9B11-435A-8FC7-3F78DB94E73C}" destId="{0CD2AE89-F141-494F-9852-DEBFB4C232C0}" srcOrd="13" destOrd="0" parTransId="{031503A2-D94A-4CF7-9E3C-AE3E3C2437EE}" sibTransId="{8D45CA8F-16F5-4B60-896A-4AE9E2AC9F20}"/>
    <dgm:cxn modelId="{9FA9E4D5-3602-4884-B741-2AA2C0787390}" type="presOf" srcId="{109BDC13-AC7C-4CA2-9E2E-5C5709F1F5B4}" destId="{C5DC1B73-AFAF-4744-B12E-85201C3349ED}" srcOrd="0" destOrd="0" presId="urn:microsoft.com/office/officeart/2008/layout/HexagonCluster"/>
    <dgm:cxn modelId="{131F3FE4-FD4F-48EF-A1B6-D286350D1618}" srcId="{42E239D8-9B11-435A-8FC7-3F78DB94E73C}" destId="{64CB80C2-C5F7-4B54-B82B-4699392052F2}" srcOrd="14" destOrd="0" parTransId="{56524B66-1F7B-4DAA-8206-4FE77AF0F873}" sibTransId="{DE81343A-EF35-48B3-A4B0-D2A84D1A3CF6}"/>
    <dgm:cxn modelId="{E98123EC-9380-4649-A50D-827D5B6E185E}" srcId="{42E239D8-9B11-435A-8FC7-3F78DB94E73C}" destId="{D0A3D846-CEA8-4CC0-9903-13AF3393DD5D}" srcOrd="10" destOrd="0" parTransId="{ADBC0B5E-0E5F-449A-B6D7-02C112F6FB39}" sibTransId="{C1FED2B4-5FC3-4F88-9B2C-05049196F3C4}"/>
    <dgm:cxn modelId="{9ADBD8F5-E020-40D1-9104-889E821A676C}" type="presOf" srcId="{2DC7EAFF-B522-4126-989F-BC5AFD40BAD8}" destId="{BFE4A30E-AE17-49B8-8138-8DA90DAF87A8}" srcOrd="0" destOrd="0" presId="urn:microsoft.com/office/officeart/2008/layout/HexagonCluster"/>
    <dgm:cxn modelId="{422348F8-863D-44DD-828D-8BAC9AC13CF9}" srcId="{42E239D8-9B11-435A-8FC7-3F78DB94E73C}" destId="{BC1274C3-8A2D-4735-AE88-EC78BD03A0B7}" srcOrd="3" destOrd="0" parTransId="{CDC64D5A-9F1A-46BC-88A5-904DFB1EC408}" sibTransId="{A5E8B8A7-39A0-4D7D-A42E-581DD8BB0793}"/>
    <dgm:cxn modelId="{CA3A5A7B-1D8D-4C19-8D05-3894FFE5EC3C}" type="presParOf" srcId="{94400D0A-C6D7-4C27-AA3F-CBE92CCC07AD}" destId="{077DA952-5FBA-477F-BEA4-440F54E4680F}" srcOrd="0" destOrd="0" presId="urn:microsoft.com/office/officeart/2008/layout/HexagonCluster"/>
    <dgm:cxn modelId="{65A42D7A-117E-490B-A1E4-5B9C71007969}" type="presParOf" srcId="{077DA952-5FBA-477F-BEA4-440F54E4680F}" destId="{7FB1731C-54F4-403E-B153-20A07E3E0E7F}" srcOrd="0" destOrd="0" presId="urn:microsoft.com/office/officeart/2008/layout/HexagonCluster"/>
    <dgm:cxn modelId="{15656B7F-23EA-4320-A15F-E4422B46BE64}" type="presParOf" srcId="{94400D0A-C6D7-4C27-AA3F-CBE92CCC07AD}" destId="{2B72AA3E-1D4A-4D32-93FA-E7AE899C8BA6}" srcOrd="1" destOrd="0" presId="urn:microsoft.com/office/officeart/2008/layout/HexagonCluster"/>
    <dgm:cxn modelId="{9F926FC2-F7C2-4554-BCBF-A4CDA9404098}" type="presParOf" srcId="{2B72AA3E-1D4A-4D32-93FA-E7AE899C8BA6}" destId="{7A8F9682-7B3D-4C3C-A5C6-2674EE1DC58C}" srcOrd="0" destOrd="0" presId="urn:microsoft.com/office/officeart/2008/layout/HexagonCluster"/>
    <dgm:cxn modelId="{0E0A8BED-27FB-4262-BE29-A462C968BD45}" type="presParOf" srcId="{94400D0A-C6D7-4C27-AA3F-CBE92CCC07AD}" destId="{4BE4ADD5-C558-440F-891A-F810F32E88BC}" srcOrd="2" destOrd="0" presId="urn:microsoft.com/office/officeart/2008/layout/HexagonCluster"/>
    <dgm:cxn modelId="{08862560-7562-446B-9E2D-E5FFDB44B7B0}" type="presParOf" srcId="{4BE4ADD5-C558-440F-891A-F810F32E88BC}" destId="{B1EBD678-BB46-4194-9A80-FE2972B2C5D5}" srcOrd="0" destOrd="0" presId="urn:microsoft.com/office/officeart/2008/layout/HexagonCluster"/>
    <dgm:cxn modelId="{41F26BFC-B024-494A-A37F-342B91661134}" type="presParOf" srcId="{94400D0A-C6D7-4C27-AA3F-CBE92CCC07AD}" destId="{EC26F51A-F3A3-4B53-A9E7-4CA218FB8233}" srcOrd="3" destOrd="0" presId="urn:microsoft.com/office/officeart/2008/layout/HexagonCluster"/>
    <dgm:cxn modelId="{1C195F18-E912-4501-ABD9-7436B1F98413}" type="presParOf" srcId="{EC26F51A-F3A3-4B53-A9E7-4CA218FB8233}" destId="{5C9F76D4-F1BC-4732-9096-90BA5A026E42}" srcOrd="0" destOrd="0" presId="urn:microsoft.com/office/officeart/2008/layout/HexagonCluster"/>
    <dgm:cxn modelId="{FC8B4F97-5591-4852-B3DF-27F7DF299892}" type="presParOf" srcId="{94400D0A-C6D7-4C27-AA3F-CBE92CCC07AD}" destId="{E73A7670-C4D8-41F1-B053-A71D03AB3A33}" srcOrd="4" destOrd="0" presId="urn:microsoft.com/office/officeart/2008/layout/HexagonCluster"/>
    <dgm:cxn modelId="{E91DC647-5FFC-4EE3-BA63-111518FB71FC}" type="presParOf" srcId="{E73A7670-C4D8-41F1-B053-A71D03AB3A33}" destId="{A21555D5-A6E5-4D08-8986-61CBEFBF0B8F}" srcOrd="0" destOrd="0" presId="urn:microsoft.com/office/officeart/2008/layout/HexagonCluster"/>
    <dgm:cxn modelId="{43973AD8-BF71-4F9B-B998-7176D42B968F}" type="presParOf" srcId="{94400D0A-C6D7-4C27-AA3F-CBE92CCC07AD}" destId="{8FB44D0F-419C-49E4-9DE5-41D8FD82B87B}" srcOrd="5" destOrd="0" presId="urn:microsoft.com/office/officeart/2008/layout/HexagonCluster"/>
    <dgm:cxn modelId="{13AC9517-A5C9-4EA4-8631-FF0B138EDA38}" type="presParOf" srcId="{8FB44D0F-419C-49E4-9DE5-41D8FD82B87B}" destId="{F94D7A44-175B-4017-9293-D7161EB987EF}" srcOrd="0" destOrd="0" presId="urn:microsoft.com/office/officeart/2008/layout/HexagonCluster"/>
    <dgm:cxn modelId="{FBF4657B-FD0D-4F41-8E4A-D95BC71214D5}" type="presParOf" srcId="{94400D0A-C6D7-4C27-AA3F-CBE92CCC07AD}" destId="{120774D7-333F-4444-9422-28BBF2DE8CC2}" srcOrd="6" destOrd="0" presId="urn:microsoft.com/office/officeart/2008/layout/HexagonCluster"/>
    <dgm:cxn modelId="{28EAAD3C-5E21-483E-81C8-AA1E8F394C0C}" type="presParOf" srcId="{120774D7-333F-4444-9422-28BBF2DE8CC2}" destId="{AA91E95A-FFA3-48A8-8F0C-F162A36690DF}" srcOrd="0" destOrd="0" presId="urn:microsoft.com/office/officeart/2008/layout/HexagonCluster"/>
    <dgm:cxn modelId="{A7D7970B-8FB5-48F4-B873-2ABCE9B30340}" type="presParOf" srcId="{94400D0A-C6D7-4C27-AA3F-CBE92CCC07AD}" destId="{D5035810-36BE-478C-BB4A-2D06C4DEB103}" srcOrd="7" destOrd="0" presId="urn:microsoft.com/office/officeart/2008/layout/HexagonCluster"/>
    <dgm:cxn modelId="{8B492796-A6B0-4471-8069-F069B6CBDFE2}" type="presParOf" srcId="{D5035810-36BE-478C-BB4A-2D06C4DEB103}" destId="{58102575-6021-4F55-8923-BCF1764926D3}" srcOrd="0" destOrd="0" presId="urn:microsoft.com/office/officeart/2008/layout/HexagonCluster"/>
    <dgm:cxn modelId="{F03304C8-DBA3-4997-9B75-E13F0D8E1F24}" type="presParOf" srcId="{94400D0A-C6D7-4C27-AA3F-CBE92CCC07AD}" destId="{2B4EA85E-CC12-4014-AEB6-FF5C75302D9E}" srcOrd="8" destOrd="0" presId="urn:microsoft.com/office/officeart/2008/layout/HexagonCluster"/>
    <dgm:cxn modelId="{882F2D99-56C1-4904-97B2-0A3A3B6B3156}" type="presParOf" srcId="{2B4EA85E-CC12-4014-AEB6-FF5C75302D9E}" destId="{5C99431D-D3B2-4035-A991-C0286C35B544}" srcOrd="0" destOrd="0" presId="urn:microsoft.com/office/officeart/2008/layout/HexagonCluster"/>
    <dgm:cxn modelId="{00786752-8DB6-45B8-9D42-58319AE743D6}" type="presParOf" srcId="{94400D0A-C6D7-4C27-AA3F-CBE92CCC07AD}" destId="{7E45ED86-F83B-4A4B-A715-642DF8B5F371}" srcOrd="9" destOrd="0" presId="urn:microsoft.com/office/officeart/2008/layout/HexagonCluster"/>
    <dgm:cxn modelId="{BB327611-E3C6-401B-933B-0EE3089084A0}" type="presParOf" srcId="{7E45ED86-F83B-4A4B-A715-642DF8B5F371}" destId="{B310570F-6328-47E7-9163-D138A946379F}" srcOrd="0" destOrd="0" presId="urn:microsoft.com/office/officeart/2008/layout/HexagonCluster"/>
    <dgm:cxn modelId="{76FB5DF7-3C42-4EC9-8D2D-E9A168FE45F4}" type="presParOf" srcId="{94400D0A-C6D7-4C27-AA3F-CBE92CCC07AD}" destId="{3ED473BF-6601-44EC-A701-67CAE6200DA5}" srcOrd="10" destOrd="0" presId="urn:microsoft.com/office/officeart/2008/layout/HexagonCluster"/>
    <dgm:cxn modelId="{331BF3E0-7AB4-4672-B724-6FDD933C5563}" type="presParOf" srcId="{3ED473BF-6601-44EC-A701-67CAE6200DA5}" destId="{A95739F3-C280-4617-AFFD-7AF6F068BDB0}" srcOrd="0" destOrd="0" presId="urn:microsoft.com/office/officeart/2008/layout/HexagonCluster"/>
    <dgm:cxn modelId="{B5812CBF-6247-4A7B-879F-7C22F7CC319D}" type="presParOf" srcId="{94400D0A-C6D7-4C27-AA3F-CBE92CCC07AD}" destId="{B2AD6EAF-00B1-4609-A831-9A99B35203C3}" srcOrd="11" destOrd="0" presId="urn:microsoft.com/office/officeart/2008/layout/HexagonCluster"/>
    <dgm:cxn modelId="{735681C3-583F-4F80-B5AE-84E5ED4782DA}" type="presParOf" srcId="{B2AD6EAF-00B1-4609-A831-9A99B35203C3}" destId="{A3A51C22-6690-4D44-94F4-9564DBDAF0AB}" srcOrd="0" destOrd="0" presId="urn:microsoft.com/office/officeart/2008/layout/HexagonCluster"/>
    <dgm:cxn modelId="{CD87D7D3-58C4-4780-8CC4-24D123CFC980}" type="presParOf" srcId="{94400D0A-C6D7-4C27-AA3F-CBE92CCC07AD}" destId="{BEAF36EB-D6B8-4F1F-82F1-7B09706D032F}" srcOrd="12" destOrd="0" presId="urn:microsoft.com/office/officeart/2008/layout/HexagonCluster"/>
    <dgm:cxn modelId="{5F0DFEC4-44A8-47DB-B009-C286971C3FD0}" type="presParOf" srcId="{BEAF36EB-D6B8-4F1F-82F1-7B09706D032F}" destId="{4482D515-0625-4E0E-BC3B-60EA973690BB}" srcOrd="0" destOrd="0" presId="urn:microsoft.com/office/officeart/2008/layout/HexagonCluster"/>
    <dgm:cxn modelId="{252C6AAB-AB21-4C65-A3A5-C18A36F2EDB4}" type="presParOf" srcId="{94400D0A-C6D7-4C27-AA3F-CBE92CCC07AD}" destId="{532CACCE-E1D5-45D5-AD2B-12F1C989F7F6}" srcOrd="13" destOrd="0" presId="urn:microsoft.com/office/officeart/2008/layout/HexagonCluster"/>
    <dgm:cxn modelId="{998F2CF1-2AF9-4917-9A31-597E1160BE52}" type="presParOf" srcId="{532CACCE-E1D5-45D5-AD2B-12F1C989F7F6}" destId="{3B0B9F67-21ED-4FB2-BF5D-221AAAED322F}" srcOrd="0" destOrd="0" presId="urn:microsoft.com/office/officeart/2008/layout/HexagonCluster"/>
    <dgm:cxn modelId="{9DEA47C5-92CF-495A-BEC0-F45D05E4C350}" type="presParOf" srcId="{94400D0A-C6D7-4C27-AA3F-CBE92CCC07AD}" destId="{9165C43E-13F1-4E34-A29D-5B5F5844DA55}" srcOrd="14" destOrd="0" presId="urn:microsoft.com/office/officeart/2008/layout/HexagonCluster"/>
    <dgm:cxn modelId="{0B514593-BCE2-490B-9891-228A68567414}" type="presParOf" srcId="{9165C43E-13F1-4E34-A29D-5B5F5844DA55}" destId="{900E8CCE-BC71-455D-B594-83FC5FDDF683}" srcOrd="0" destOrd="0" presId="urn:microsoft.com/office/officeart/2008/layout/HexagonCluster"/>
    <dgm:cxn modelId="{DAA1782F-CBAC-4815-A78A-0A6938DCCF16}" type="presParOf" srcId="{94400D0A-C6D7-4C27-AA3F-CBE92CCC07AD}" destId="{202F60B6-ADDD-4A51-80C4-E6E1B0142125}" srcOrd="15" destOrd="0" presId="urn:microsoft.com/office/officeart/2008/layout/HexagonCluster"/>
    <dgm:cxn modelId="{19BD4652-1A07-4148-A065-1D5F5D6E7F8C}" type="presParOf" srcId="{202F60B6-ADDD-4A51-80C4-E6E1B0142125}" destId="{4E76DF1C-DC73-4D1C-8B09-BAAAF422F1AD}" srcOrd="0" destOrd="0" presId="urn:microsoft.com/office/officeart/2008/layout/HexagonCluster"/>
    <dgm:cxn modelId="{E613D9F5-026B-4EDF-B711-A1B0B1036C91}" type="presParOf" srcId="{94400D0A-C6D7-4C27-AA3F-CBE92CCC07AD}" destId="{25C91874-D877-4F4D-B47A-D5F9ABED65C1}" srcOrd="16" destOrd="0" presId="urn:microsoft.com/office/officeart/2008/layout/HexagonCluster"/>
    <dgm:cxn modelId="{46E82221-4930-4445-93B9-806488A92A9F}" type="presParOf" srcId="{25C91874-D877-4F4D-B47A-D5F9ABED65C1}" destId="{E5B00707-9BBD-4E92-80D5-04C06B117292}" srcOrd="0" destOrd="0" presId="urn:microsoft.com/office/officeart/2008/layout/HexagonCluster"/>
    <dgm:cxn modelId="{116F6649-93D4-4997-8C61-B0206F193898}" type="presParOf" srcId="{94400D0A-C6D7-4C27-AA3F-CBE92CCC07AD}" destId="{0DD623F3-30A9-4775-B72F-DFA33391658E}" srcOrd="17" destOrd="0" presId="urn:microsoft.com/office/officeart/2008/layout/HexagonCluster"/>
    <dgm:cxn modelId="{FDC3E229-3F1A-4FFC-9404-438C99E8760A}" type="presParOf" srcId="{0DD623F3-30A9-4775-B72F-DFA33391658E}" destId="{F34E2D7C-2487-4A05-A3EE-5D74596D3D74}" srcOrd="0" destOrd="0" presId="urn:microsoft.com/office/officeart/2008/layout/HexagonCluster"/>
    <dgm:cxn modelId="{8EE21CB5-A4D0-4047-8192-B77F66CCED61}" type="presParOf" srcId="{94400D0A-C6D7-4C27-AA3F-CBE92CCC07AD}" destId="{91F82941-D77F-4704-874E-009C2AE479C1}" srcOrd="18" destOrd="0" presId="urn:microsoft.com/office/officeart/2008/layout/HexagonCluster"/>
    <dgm:cxn modelId="{9FB494AD-9BB5-4730-9984-C5AA33A5C149}" type="presParOf" srcId="{91F82941-D77F-4704-874E-009C2AE479C1}" destId="{8971ADA3-84E9-4BC5-936D-445AF5AA433D}" srcOrd="0" destOrd="0" presId="urn:microsoft.com/office/officeart/2008/layout/HexagonCluster"/>
    <dgm:cxn modelId="{80D31498-8297-4FF2-B6F2-6039F9741D54}" type="presParOf" srcId="{94400D0A-C6D7-4C27-AA3F-CBE92CCC07AD}" destId="{CFB6988A-60CC-44B5-A5D7-6D40711140F2}" srcOrd="19" destOrd="0" presId="urn:microsoft.com/office/officeart/2008/layout/HexagonCluster"/>
    <dgm:cxn modelId="{74AC1F34-EF78-441A-BEF0-11EC3C88D055}" type="presParOf" srcId="{CFB6988A-60CC-44B5-A5D7-6D40711140F2}" destId="{8D2DE4B2-4DFB-4A4E-926E-53C2A5A83A43}" srcOrd="0" destOrd="0" presId="urn:microsoft.com/office/officeart/2008/layout/HexagonCluster"/>
    <dgm:cxn modelId="{3948902F-AFEE-4AE5-9564-A8FED099562E}" type="presParOf" srcId="{94400D0A-C6D7-4C27-AA3F-CBE92CCC07AD}" destId="{BC8095C8-BDC3-4093-928C-C04E2A46188D}" srcOrd="20" destOrd="0" presId="urn:microsoft.com/office/officeart/2008/layout/HexagonCluster"/>
    <dgm:cxn modelId="{E980EB10-62B1-497E-A5B9-469308F87DA2}" type="presParOf" srcId="{BC8095C8-BDC3-4093-928C-C04E2A46188D}" destId="{96D1E75F-1F28-49DE-9415-540CB9FCFC01}" srcOrd="0" destOrd="0" presId="urn:microsoft.com/office/officeart/2008/layout/HexagonCluster"/>
    <dgm:cxn modelId="{5EB4F10B-6CFE-43B8-8A78-0D954C32E418}" type="presParOf" srcId="{94400D0A-C6D7-4C27-AA3F-CBE92CCC07AD}" destId="{E433D95B-CE4A-4A78-905F-014161080F0D}" srcOrd="21" destOrd="0" presId="urn:microsoft.com/office/officeart/2008/layout/HexagonCluster"/>
    <dgm:cxn modelId="{7EDE7CC2-77A4-483E-93B3-AE0E0E6B112E}" type="presParOf" srcId="{E433D95B-CE4A-4A78-905F-014161080F0D}" destId="{D5DDA2BD-B906-4FFB-A86E-652C14108697}" srcOrd="0" destOrd="0" presId="urn:microsoft.com/office/officeart/2008/layout/HexagonCluster"/>
    <dgm:cxn modelId="{1776ACF6-7852-4EEA-9329-6D116B260665}" type="presParOf" srcId="{94400D0A-C6D7-4C27-AA3F-CBE92CCC07AD}" destId="{6FA245C4-52F8-4E0A-AB58-984E301BD222}" srcOrd="22" destOrd="0" presId="urn:microsoft.com/office/officeart/2008/layout/HexagonCluster"/>
    <dgm:cxn modelId="{6CE7A801-C3E8-4FED-9095-968496832286}" type="presParOf" srcId="{6FA245C4-52F8-4E0A-AB58-984E301BD222}" destId="{0AF9828D-2539-4D0C-95FF-3D6DEA3948FD}" srcOrd="0" destOrd="0" presId="urn:microsoft.com/office/officeart/2008/layout/HexagonCluster"/>
    <dgm:cxn modelId="{910CB789-1EFB-4CCB-B90C-296C1FBF15CD}" type="presParOf" srcId="{94400D0A-C6D7-4C27-AA3F-CBE92CCC07AD}" destId="{E3E5194C-8688-49C8-87B6-E802434F97B2}" srcOrd="23" destOrd="0" presId="urn:microsoft.com/office/officeart/2008/layout/HexagonCluster"/>
    <dgm:cxn modelId="{1C721AE3-A90A-4A50-ABF1-71F2FF5D00EF}" type="presParOf" srcId="{E3E5194C-8688-49C8-87B6-E802434F97B2}" destId="{484FCD42-558C-4E54-8F30-A2A646466D6C}" srcOrd="0" destOrd="0" presId="urn:microsoft.com/office/officeart/2008/layout/HexagonCluster"/>
    <dgm:cxn modelId="{64612F5A-C78C-4050-897A-D2F6A04CA9EA}" type="presParOf" srcId="{94400D0A-C6D7-4C27-AA3F-CBE92CCC07AD}" destId="{6FDCB9FF-BAED-4282-90B6-DF64C692987E}" srcOrd="24" destOrd="0" presId="urn:microsoft.com/office/officeart/2008/layout/HexagonCluster"/>
    <dgm:cxn modelId="{46A64C99-1C94-4164-8DA9-FE3A946A3DF0}" type="presParOf" srcId="{6FDCB9FF-BAED-4282-90B6-DF64C692987E}" destId="{653B98AD-62EA-4004-B419-9A4B0154899A}" srcOrd="0" destOrd="0" presId="urn:microsoft.com/office/officeart/2008/layout/HexagonCluster"/>
    <dgm:cxn modelId="{C7980353-900C-431E-97DA-7F8149C9595B}" type="presParOf" srcId="{94400D0A-C6D7-4C27-AA3F-CBE92CCC07AD}" destId="{43832D30-06C0-443D-A20E-E8CD35CA144E}" srcOrd="25" destOrd="0" presId="urn:microsoft.com/office/officeart/2008/layout/HexagonCluster"/>
    <dgm:cxn modelId="{4172E37B-6421-4664-9AFF-57CEF8A2E9E9}" type="presParOf" srcId="{43832D30-06C0-443D-A20E-E8CD35CA144E}" destId="{BE9EB2AA-257D-48C2-B490-37B74B7FB6FE}" srcOrd="0" destOrd="0" presId="urn:microsoft.com/office/officeart/2008/layout/HexagonCluster"/>
    <dgm:cxn modelId="{EC1A1D92-3A75-4428-B132-A81280AEC00D}" type="presParOf" srcId="{94400D0A-C6D7-4C27-AA3F-CBE92CCC07AD}" destId="{F3D876CC-D984-45CC-B54F-6297003A436E}" srcOrd="26" destOrd="0" presId="urn:microsoft.com/office/officeart/2008/layout/HexagonCluster"/>
    <dgm:cxn modelId="{7F330B55-A169-47B5-BC63-5961E6CF7F13}" type="presParOf" srcId="{F3D876CC-D984-45CC-B54F-6297003A436E}" destId="{259E65FD-AB74-4E35-8109-BCC52EB543B4}" srcOrd="0" destOrd="0" presId="urn:microsoft.com/office/officeart/2008/layout/HexagonCluster"/>
    <dgm:cxn modelId="{C83DE59B-0F9B-4380-AA88-C5E6C659A53A}" type="presParOf" srcId="{94400D0A-C6D7-4C27-AA3F-CBE92CCC07AD}" destId="{7FC4C16F-BF50-486C-93FD-08E7E881653F}" srcOrd="27" destOrd="0" presId="urn:microsoft.com/office/officeart/2008/layout/HexagonCluster"/>
    <dgm:cxn modelId="{8948746F-81AE-4FD3-B027-98C381B53462}" type="presParOf" srcId="{7FC4C16F-BF50-486C-93FD-08E7E881653F}" destId="{A15A9F73-409C-45B6-898A-067CD574ECCA}" srcOrd="0" destOrd="0" presId="urn:microsoft.com/office/officeart/2008/layout/HexagonCluster"/>
    <dgm:cxn modelId="{AF78C332-5AB9-4B22-AC98-9D028223C154}" type="presParOf" srcId="{94400D0A-C6D7-4C27-AA3F-CBE92CCC07AD}" destId="{C0CF0461-45D1-431B-B443-5C60980B93FD}" srcOrd="28" destOrd="0" presId="urn:microsoft.com/office/officeart/2008/layout/HexagonCluster"/>
    <dgm:cxn modelId="{97691842-50EF-43BB-9A15-27D6CF359B53}" type="presParOf" srcId="{C0CF0461-45D1-431B-B443-5C60980B93FD}" destId="{867CA197-5888-4BD7-ADBF-79BB4FA1010E}" srcOrd="0" destOrd="0" presId="urn:microsoft.com/office/officeart/2008/layout/HexagonCluster"/>
    <dgm:cxn modelId="{199414C2-7487-4DF7-93E2-7347468D0BD0}" type="presParOf" srcId="{94400D0A-C6D7-4C27-AA3F-CBE92CCC07AD}" destId="{EE4C59C7-E756-469D-B5E0-A1FDDFBF14DE}" srcOrd="29" destOrd="0" presId="urn:microsoft.com/office/officeart/2008/layout/HexagonCluster"/>
    <dgm:cxn modelId="{7417453F-CEA0-4164-B3CC-94E97BA733C3}" type="presParOf" srcId="{EE4C59C7-E756-469D-B5E0-A1FDDFBF14DE}" destId="{CE7D1AC0-9C3B-4F40-97F8-B3EF7C25BE74}" srcOrd="0" destOrd="0" presId="urn:microsoft.com/office/officeart/2008/layout/HexagonCluster"/>
    <dgm:cxn modelId="{BFEF2B12-AA69-4ED5-A512-9B7BED46A1DC}" type="presParOf" srcId="{94400D0A-C6D7-4C27-AA3F-CBE92CCC07AD}" destId="{D071D255-4CBA-4F5F-9597-DE060089A29E}" srcOrd="30" destOrd="0" presId="urn:microsoft.com/office/officeart/2008/layout/HexagonCluster"/>
    <dgm:cxn modelId="{1C89949C-0949-43EF-A9FF-EAA9192F566C}" type="presParOf" srcId="{D071D255-4CBA-4F5F-9597-DE060089A29E}" destId="{40F75465-45A1-48D9-AE6C-AFFE1F49C183}" srcOrd="0" destOrd="0" presId="urn:microsoft.com/office/officeart/2008/layout/HexagonCluster"/>
    <dgm:cxn modelId="{CCE1D695-B920-4471-BC06-DD8344C5B541}" type="presParOf" srcId="{94400D0A-C6D7-4C27-AA3F-CBE92CCC07AD}" destId="{CD2C3865-BDBD-4250-A333-20593C814C7C}" srcOrd="31" destOrd="0" presId="urn:microsoft.com/office/officeart/2008/layout/HexagonCluster"/>
    <dgm:cxn modelId="{686F4538-7C0D-42C1-8183-92AA9F72B4EE}" type="presParOf" srcId="{CD2C3865-BDBD-4250-A333-20593C814C7C}" destId="{B15B88B9-1105-423C-B3CA-7035C626BA8B}" srcOrd="0" destOrd="0" presId="urn:microsoft.com/office/officeart/2008/layout/HexagonCluster"/>
    <dgm:cxn modelId="{E2267363-40CC-45DF-9C0F-A33A7612B679}" type="presParOf" srcId="{94400D0A-C6D7-4C27-AA3F-CBE92CCC07AD}" destId="{1DD7C2FA-32DF-4400-B770-9A69A9DD666D}" srcOrd="32" destOrd="0" presId="urn:microsoft.com/office/officeart/2008/layout/HexagonCluster"/>
    <dgm:cxn modelId="{A16622DE-F079-4E4A-9F42-3217AD0AE60F}" type="presParOf" srcId="{1DD7C2FA-32DF-4400-B770-9A69A9DD666D}" destId="{F7410BC2-F952-4F63-931F-40309D136B33}" srcOrd="0" destOrd="0" presId="urn:microsoft.com/office/officeart/2008/layout/HexagonCluster"/>
    <dgm:cxn modelId="{FFB9D33F-EEC2-4B5D-8DE9-0A71C6041D6E}" type="presParOf" srcId="{94400D0A-C6D7-4C27-AA3F-CBE92CCC07AD}" destId="{174E1DA4-E306-4BF6-A7A1-9F218A73B953}" srcOrd="33" destOrd="0" presId="urn:microsoft.com/office/officeart/2008/layout/HexagonCluster"/>
    <dgm:cxn modelId="{F924FE9C-7E60-4D1F-8546-71C6F1EF8105}" type="presParOf" srcId="{174E1DA4-E306-4BF6-A7A1-9F218A73B953}" destId="{C2001086-45D9-4336-A930-6F56A8AA6F87}" srcOrd="0" destOrd="0" presId="urn:microsoft.com/office/officeart/2008/layout/HexagonCluster"/>
    <dgm:cxn modelId="{B1B1D2BD-C285-4DEE-8C28-72D72ECC1FB3}" type="presParOf" srcId="{94400D0A-C6D7-4C27-AA3F-CBE92CCC07AD}" destId="{20FD9D48-7EF0-44A3-8E78-183A275E5ABA}" srcOrd="34" destOrd="0" presId="urn:microsoft.com/office/officeart/2008/layout/HexagonCluster"/>
    <dgm:cxn modelId="{B7E0304E-8AD6-4C0F-AA3B-3C1343F00B03}" type="presParOf" srcId="{20FD9D48-7EF0-44A3-8E78-183A275E5ABA}" destId="{51081DCA-D1DD-4A3C-924A-D05D4A77DD5D}" srcOrd="0" destOrd="0" presId="urn:microsoft.com/office/officeart/2008/layout/HexagonCluster"/>
    <dgm:cxn modelId="{DB0D0E17-FAA8-4F96-B452-099DA63BAF7D}" type="presParOf" srcId="{94400D0A-C6D7-4C27-AA3F-CBE92CCC07AD}" destId="{49EC50C1-CADA-47E9-A5A4-74FC4FE6846E}" srcOrd="35" destOrd="0" presId="urn:microsoft.com/office/officeart/2008/layout/HexagonCluster"/>
    <dgm:cxn modelId="{8B52C25F-B4E0-491F-9BB9-0C5E06DD7887}" type="presParOf" srcId="{49EC50C1-CADA-47E9-A5A4-74FC4FE6846E}" destId="{3912097D-C119-4DB6-8728-D63E0249E635}" srcOrd="0" destOrd="0" presId="urn:microsoft.com/office/officeart/2008/layout/HexagonCluster"/>
    <dgm:cxn modelId="{9F763A90-AD11-47B4-8C7E-437939041DB9}" type="presParOf" srcId="{94400D0A-C6D7-4C27-AA3F-CBE92CCC07AD}" destId="{2B654363-71F8-4160-A722-3F84E7A5ED20}" srcOrd="36" destOrd="0" presId="urn:microsoft.com/office/officeart/2008/layout/HexagonCluster"/>
    <dgm:cxn modelId="{7698AF81-F770-4B5F-B5F0-017E00C9845E}" type="presParOf" srcId="{2B654363-71F8-4160-A722-3F84E7A5ED20}" destId="{C5DC1B73-AFAF-4744-B12E-85201C3349ED}" srcOrd="0" destOrd="0" presId="urn:microsoft.com/office/officeart/2008/layout/HexagonCluster"/>
    <dgm:cxn modelId="{5559CBE6-D9A1-42B3-9A35-20AD56C0D3A1}" type="presParOf" srcId="{94400D0A-C6D7-4C27-AA3F-CBE92CCC07AD}" destId="{6BB302DE-6B52-47D5-AA26-649A0581ADF6}" srcOrd="37" destOrd="0" presId="urn:microsoft.com/office/officeart/2008/layout/HexagonCluster"/>
    <dgm:cxn modelId="{53B01BE2-2BB6-4D9A-8259-00049DA4A227}" type="presParOf" srcId="{6BB302DE-6B52-47D5-AA26-649A0581ADF6}" destId="{35C8BFB4-C7A9-40C0-8513-C937A13665F7}" srcOrd="0" destOrd="0" presId="urn:microsoft.com/office/officeart/2008/layout/HexagonCluster"/>
    <dgm:cxn modelId="{A4C5BA7F-F97C-49DA-9C64-972BC30852D4}" type="presParOf" srcId="{94400D0A-C6D7-4C27-AA3F-CBE92CCC07AD}" destId="{B7C27A85-17BB-45D6-B29F-480E07232C08}" srcOrd="38" destOrd="0" presId="urn:microsoft.com/office/officeart/2008/layout/HexagonCluster"/>
    <dgm:cxn modelId="{9591459E-B767-4D8D-971E-1620669CB063}" type="presParOf" srcId="{B7C27A85-17BB-45D6-B29F-480E07232C08}" destId="{1D0019DA-F7AC-4144-A1B6-D2D1FE6E9D00}" srcOrd="0" destOrd="0" presId="urn:microsoft.com/office/officeart/2008/layout/HexagonCluster"/>
    <dgm:cxn modelId="{4275884B-CCCD-4B07-98FD-346A5BF2872C}" type="presParOf" srcId="{94400D0A-C6D7-4C27-AA3F-CBE92CCC07AD}" destId="{AB744A51-A46A-422C-81DD-74EE96D7C9B9}" srcOrd="39" destOrd="0" presId="urn:microsoft.com/office/officeart/2008/layout/HexagonCluster"/>
    <dgm:cxn modelId="{9AD14ADE-BAD6-4A68-A88D-A719D680F717}" type="presParOf" srcId="{AB744A51-A46A-422C-81DD-74EE96D7C9B9}" destId="{CF9592D6-7442-44DF-8EC0-A3119C3F36A4}" srcOrd="0" destOrd="0" presId="urn:microsoft.com/office/officeart/2008/layout/HexagonCluster"/>
    <dgm:cxn modelId="{261944A0-42FE-4EFB-8C69-EFEC16BB12A1}" type="presParOf" srcId="{94400D0A-C6D7-4C27-AA3F-CBE92CCC07AD}" destId="{5C363FC4-084D-4BB6-88F2-28878BB644F0}" srcOrd="40" destOrd="0" presId="urn:microsoft.com/office/officeart/2008/layout/HexagonCluster"/>
    <dgm:cxn modelId="{75F6A8F4-5C1C-4A22-A6AF-2C9A61509660}" type="presParOf" srcId="{5C363FC4-084D-4BB6-88F2-28878BB644F0}" destId="{D5C4F9A3-6DE8-4A58-A49C-B0778D88F94D}" srcOrd="0" destOrd="0" presId="urn:microsoft.com/office/officeart/2008/layout/HexagonCluster"/>
    <dgm:cxn modelId="{786EDCD7-9323-4584-9B06-BAE67A30451F}" type="presParOf" srcId="{94400D0A-C6D7-4C27-AA3F-CBE92CCC07AD}" destId="{825021ED-AAB6-4C13-9698-28836412BB09}" srcOrd="41" destOrd="0" presId="urn:microsoft.com/office/officeart/2008/layout/HexagonCluster"/>
    <dgm:cxn modelId="{D597EFF9-F314-49AD-A163-1AFD9B2CD623}" type="presParOf" srcId="{825021ED-AAB6-4C13-9698-28836412BB09}" destId="{A3D4CC12-2689-48F1-8D12-A66617340B18}" srcOrd="0" destOrd="0" presId="urn:microsoft.com/office/officeart/2008/layout/HexagonCluster"/>
    <dgm:cxn modelId="{92B062BC-91C2-4CFD-9E03-C391CF0EC8A0}" type="presParOf" srcId="{94400D0A-C6D7-4C27-AA3F-CBE92CCC07AD}" destId="{AE8C165E-74EA-49A4-A2C9-A039567B3F7E}" srcOrd="42" destOrd="0" presId="urn:microsoft.com/office/officeart/2008/layout/HexagonCluster"/>
    <dgm:cxn modelId="{4FC67F8A-6099-494F-805B-535E63AB7DF1}" type="presParOf" srcId="{AE8C165E-74EA-49A4-A2C9-A039567B3F7E}" destId="{5665C7C4-A400-4194-BBAB-3BDBEA5CA91C}" srcOrd="0" destOrd="0" presId="urn:microsoft.com/office/officeart/2008/layout/HexagonCluster"/>
    <dgm:cxn modelId="{8D54D5F6-48D1-4E55-B6CC-725487D7B180}" type="presParOf" srcId="{94400D0A-C6D7-4C27-AA3F-CBE92CCC07AD}" destId="{BFB730B3-87B5-4950-98E2-BF352FFD74BD}" srcOrd="43" destOrd="0" presId="urn:microsoft.com/office/officeart/2008/layout/HexagonCluster"/>
    <dgm:cxn modelId="{8ECD5582-D801-414A-AAFC-6E257D0A9A14}" type="presParOf" srcId="{BFB730B3-87B5-4950-98E2-BF352FFD74BD}" destId="{BC285E2B-22DC-4888-BE5E-9B07D56854E4}" srcOrd="0" destOrd="0" presId="urn:microsoft.com/office/officeart/2008/layout/HexagonCluster"/>
    <dgm:cxn modelId="{7432DCB5-09AA-4076-B9D1-9FD9D5FB72CD}" type="presParOf" srcId="{94400D0A-C6D7-4C27-AA3F-CBE92CCC07AD}" destId="{6553B7F3-3D1D-437E-B751-A2420E528912}" srcOrd="44" destOrd="0" presId="urn:microsoft.com/office/officeart/2008/layout/HexagonCluster"/>
    <dgm:cxn modelId="{61BCAA39-9473-43C6-AD1E-EC4133050732}" type="presParOf" srcId="{6553B7F3-3D1D-437E-B751-A2420E528912}" destId="{BFE4A30E-AE17-49B8-8138-8DA90DAF87A8}" srcOrd="0" destOrd="0" presId="urn:microsoft.com/office/officeart/2008/layout/HexagonCluster"/>
    <dgm:cxn modelId="{F889BE70-C813-423B-97EA-6437EA0D935E}" type="presParOf" srcId="{94400D0A-C6D7-4C27-AA3F-CBE92CCC07AD}" destId="{1E7FD94B-E826-4413-A10D-5E1E4F453ECD}" srcOrd="45" destOrd="0" presId="urn:microsoft.com/office/officeart/2008/layout/HexagonCluster"/>
    <dgm:cxn modelId="{DC216E1B-B770-4F6C-B3C2-C577C845E033}" type="presParOf" srcId="{1E7FD94B-E826-4413-A10D-5E1E4F453ECD}" destId="{73A22BCB-E868-4359-AF22-BC84BD771452}" srcOrd="0" destOrd="0" presId="urn:microsoft.com/office/officeart/2008/layout/HexagonCluster"/>
    <dgm:cxn modelId="{4681F091-1C3F-44CA-B2BC-6647FEC67902}" type="presParOf" srcId="{94400D0A-C6D7-4C27-AA3F-CBE92CCC07AD}" destId="{23ED53D4-CBBC-4FAD-97C5-768503A9C359}" srcOrd="46" destOrd="0" presId="urn:microsoft.com/office/officeart/2008/layout/HexagonCluster"/>
    <dgm:cxn modelId="{86FD963A-E801-40B2-9E48-00D0600313FD}" type="presParOf" srcId="{23ED53D4-CBBC-4FAD-97C5-768503A9C359}" destId="{AB3DFC54-6D81-4087-816E-C246B8124A8C}" srcOrd="0" destOrd="0" presId="urn:microsoft.com/office/officeart/2008/layout/HexagonCluster"/>
    <dgm:cxn modelId="{D841A865-4E01-4E0B-ACDA-6E84655DE56A}" type="presParOf" srcId="{94400D0A-C6D7-4C27-AA3F-CBE92CCC07AD}" destId="{04E06015-1F2B-4996-8145-6BA7690BD78B}" srcOrd="47" destOrd="0" presId="urn:microsoft.com/office/officeart/2008/layout/HexagonCluster"/>
    <dgm:cxn modelId="{11472BE9-FCAC-4E9E-B894-78F446792BC3}" type="presParOf" srcId="{04E06015-1F2B-4996-8145-6BA7690BD78B}" destId="{A4B1F13B-56B0-4595-B442-9E21528B5F12}"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F2C889-220D-4A5B-81E6-47E46507B1D4}"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GB"/>
        </a:p>
      </dgm:t>
    </dgm:pt>
    <dgm:pt modelId="{48348F29-4E68-4A20-955E-B0080C74368B}">
      <dgm:prSet custT="1"/>
      <dgm:spPr/>
      <dgm:t>
        <a:bodyPr/>
        <a:lstStyle/>
        <a:p>
          <a:r>
            <a:rPr lang="en-GB" sz="2800" b="0" i="0" dirty="0">
              <a:latin typeface="Calibri Light" panose="020F0302020204030204" pitchFamily="34" charset="0"/>
              <a:cs typeface="Calibri Light" panose="020F0302020204030204" pitchFamily="34" charset="0"/>
            </a:rPr>
            <a:t>Assessment Feedback Meeting </a:t>
          </a:r>
          <a:endParaRPr lang="en-GB" sz="2800" dirty="0">
            <a:latin typeface="Calibri Light" panose="020F0302020204030204" pitchFamily="34" charset="0"/>
            <a:cs typeface="Calibri Light" panose="020F0302020204030204" pitchFamily="34" charset="0"/>
          </a:endParaRPr>
        </a:p>
      </dgm:t>
    </dgm:pt>
    <dgm:pt modelId="{5D4A5B5C-EF55-4FB2-A422-F488AAA68D04}" type="parTrans" cxnId="{0EE40E95-BDBB-4D13-952B-7EB2266F0F49}">
      <dgm:prSet/>
      <dgm:spPr/>
      <dgm:t>
        <a:bodyPr/>
        <a:lstStyle/>
        <a:p>
          <a:endParaRPr lang="en-GB" sz="2800">
            <a:latin typeface="Calibri Light" panose="020F0302020204030204" pitchFamily="34" charset="0"/>
            <a:cs typeface="Calibri Light" panose="020F0302020204030204" pitchFamily="34" charset="0"/>
          </a:endParaRPr>
        </a:p>
      </dgm:t>
    </dgm:pt>
    <dgm:pt modelId="{52367FAD-E187-4ED5-8BEF-BBC569355457}" type="sibTrans" cxnId="{0EE40E95-BDBB-4D13-952B-7EB2266F0F49}">
      <dgm:prSet/>
      <dgm:spPr/>
      <dgm:t>
        <a:bodyPr/>
        <a:lstStyle/>
        <a:p>
          <a:endParaRPr lang="en-GB" sz="2800">
            <a:latin typeface="Calibri Light" panose="020F0302020204030204" pitchFamily="34" charset="0"/>
            <a:cs typeface="Calibri Light" panose="020F0302020204030204" pitchFamily="34" charset="0"/>
          </a:endParaRPr>
        </a:p>
      </dgm:t>
    </dgm:pt>
    <dgm:pt modelId="{AE9B9A38-89A6-45A4-972A-6EFD2413FC8D}">
      <dgm:prSet custT="1"/>
      <dgm:spPr/>
      <dgm:t>
        <a:bodyPr/>
        <a:lstStyle/>
        <a:p>
          <a:r>
            <a:rPr lang="en-GB" sz="2800" b="0" i="0" dirty="0">
              <a:latin typeface="Calibri Light" panose="020F0302020204030204" pitchFamily="34" charset="0"/>
              <a:cs typeface="Calibri Light" panose="020F0302020204030204" pitchFamily="34" charset="0"/>
            </a:rPr>
            <a:t>Psychoeducation group </a:t>
          </a:r>
          <a:endParaRPr lang="en-GB" sz="2800" dirty="0">
            <a:latin typeface="Calibri Light" panose="020F0302020204030204" pitchFamily="34" charset="0"/>
            <a:cs typeface="Calibri Light" panose="020F0302020204030204" pitchFamily="34" charset="0"/>
          </a:endParaRPr>
        </a:p>
      </dgm:t>
    </dgm:pt>
    <dgm:pt modelId="{5917C71A-99B6-4665-98DF-DA0CD644AD96}" type="parTrans" cxnId="{9F0D5935-BBEC-4354-AA0B-2C1101DC04C9}">
      <dgm:prSet/>
      <dgm:spPr/>
      <dgm:t>
        <a:bodyPr/>
        <a:lstStyle/>
        <a:p>
          <a:endParaRPr lang="en-GB" sz="2800">
            <a:latin typeface="Calibri Light" panose="020F0302020204030204" pitchFamily="34" charset="0"/>
            <a:cs typeface="Calibri Light" panose="020F0302020204030204" pitchFamily="34" charset="0"/>
          </a:endParaRPr>
        </a:p>
      </dgm:t>
    </dgm:pt>
    <dgm:pt modelId="{0AED765E-F1D4-4E45-A96C-09A10EBFE5B1}" type="sibTrans" cxnId="{9F0D5935-BBEC-4354-AA0B-2C1101DC04C9}">
      <dgm:prSet/>
      <dgm:spPr/>
      <dgm:t>
        <a:bodyPr/>
        <a:lstStyle/>
        <a:p>
          <a:endParaRPr lang="en-GB" sz="2800">
            <a:latin typeface="Calibri Light" panose="020F0302020204030204" pitchFamily="34" charset="0"/>
            <a:cs typeface="Calibri Light" panose="020F0302020204030204" pitchFamily="34" charset="0"/>
          </a:endParaRPr>
        </a:p>
      </dgm:t>
    </dgm:pt>
    <dgm:pt modelId="{1A8EAEEF-70B4-41C2-BF7C-869A816868B8}">
      <dgm:prSet custT="1"/>
      <dgm:spPr/>
      <dgm:t>
        <a:bodyPr/>
        <a:lstStyle/>
        <a:p>
          <a:r>
            <a:rPr lang="en-GB" sz="2800" b="0" i="0" dirty="0">
              <a:latin typeface="Calibri Light" panose="020F0302020204030204" pitchFamily="34" charset="0"/>
              <a:cs typeface="Calibri Light" panose="020F0302020204030204" pitchFamily="34" charset="0"/>
            </a:rPr>
            <a:t>Assessment for medication </a:t>
          </a:r>
          <a:endParaRPr lang="en-GB" sz="2800" dirty="0">
            <a:latin typeface="Calibri Light" panose="020F0302020204030204" pitchFamily="34" charset="0"/>
            <a:cs typeface="Calibri Light" panose="020F0302020204030204" pitchFamily="34" charset="0"/>
          </a:endParaRPr>
        </a:p>
      </dgm:t>
    </dgm:pt>
    <dgm:pt modelId="{26D86920-D605-46DD-9314-B2CC005E2376}" type="parTrans" cxnId="{E2562B20-F69C-425D-B460-8424AF7AEFF0}">
      <dgm:prSet/>
      <dgm:spPr/>
      <dgm:t>
        <a:bodyPr/>
        <a:lstStyle/>
        <a:p>
          <a:endParaRPr lang="en-GB" sz="2800">
            <a:latin typeface="Calibri Light" panose="020F0302020204030204" pitchFamily="34" charset="0"/>
            <a:cs typeface="Calibri Light" panose="020F0302020204030204" pitchFamily="34" charset="0"/>
          </a:endParaRPr>
        </a:p>
      </dgm:t>
    </dgm:pt>
    <dgm:pt modelId="{E8422788-CE25-4D98-B41C-92A09535CC97}" type="sibTrans" cxnId="{E2562B20-F69C-425D-B460-8424AF7AEFF0}">
      <dgm:prSet/>
      <dgm:spPr/>
      <dgm:t>
        <a:bodyPr/>
        <a:lstStyle/>
        <a:p>
          <a:endParaRPr lang="en-GB" sz="2800">
            <a:latin typeface="Calibri Light" panose="020F0302020204030204" pitchFamily="34" charset="0"/>
            <a:cs typeface="Calibri Light" panose="020F0302020204030204" pitchFamily="34" charset="0"/>
          </a:endParaRPr>
        </a:p>
      </dgm:t>
    </dgm:pt>
    <dgm:pt modelId="{BEBF1FA0-BA38-46BE-940E-FA493EB9E6FC}">
      <dgm:prSet custT="1"/>
      <dgm:spPr/>
      <dgm:t>
        <a:bodyPr/>
        <a:lstStyle/>
        <a:p>
          <a:r>
            <a:rPr lang="en-GB" sz="2800" b="0" i="0" dirty="0">
              <a:latin typeface="Calibri Light" panose="020F0302020204030204" pitchFamily="34" charset="0"/>
              <a:cs typeface="Calibri Light" panose="020F0302020204030204" pitchFamily="34" charset="0"/>
            </a:rPr>
            <a:t>Medication stabilisation</a:t>
          </a:r>
          <a:endParaRPr lang="en-GB" sz="2800" dirty="0">
            <a:latin typeface="Calibri Light" panose="020F0302020204030204" pitchFamily="34" charset="0"/>
            <a:cs typeface="Calibri Light" panose="020F0302020204030204" pitchFamily="34" charset="0"/>
          </a:endParaRPr>
        </a:p>
      </dgm:t>
    </dgm:pt>
    <dgm:pt modelId="{8F0D64B7-36C6-4BFF-91C5-27E4BD9C3C4B}" type="parTrans" cxnId="{A0B28AF9-9009-4E71-AA79-A1CB06CA714F}">
      <dgm:prSet/>
      <dgm:spPr/>
      <dgm:t>
        <a:bodyPr/>
        <a:lstStyle/>
        <a:p>
          <a:endParaRPr lang="en-GB" sz="2800">
            <a:latin typeface="Calibri Light" panose="020F0302020204030204" pitchFamily="34" charset="0"/>
            <a:cs typeface="Calibri Light" panose="020F0302020204030204" pitchFamily="34" charset="0"/>
          </a:endParaRPr>
        </a:p>
      </dgm:t>
    </dgm:pt>
    <dgm:pt modelId="{7140511C-6B3A-4B9E-A1EF-CBA8C0460FFB}" type="sibTrans" cxnId="{A0B28AF9-9009-4E71-AA79-A1CB06CA714F}">
      <dgm:prSet/>
      <dgm:spPr/>
      <dgm:t>
        <a:bodyPr/>
        <a:lstStyle/>
        <a:p>
          <a:endParaRPr lang="en-GB" sz="2800">
            <a:latin typeface="Calibri Light" panose="020F0302020204030204" pitchFamily="34" charset="0"/>
            <a:cs typeface="Calibri Light" panose="020F0302020204030204" pitchFamily="34" charset="0"/>
          </a:endParaRPr>
        </a:p>
      </dgm:t>
    </dgm:pt>
    <dgm:pt modelId="{5D8810F7-B713-4695-8E22-2528B46DC05A}">
      <dgm:prSet custT="1"/>
      <dgm:spPr/>
      <dgm:t>
        <a:bodyPr/>
        <a:lstStyle/>
        <a:p>
          <a:r>
            <a:rPr lang="en-GB" sz="2800" b="0" i="0" dirty="0">
              <a:latin typeface="Calibri Light" panose="020F0302020204030204" pitchFamily="34" charset="0"/>
              <a:cs typeface="Calibri Light" panose="020F0302020204030204" pitchFamily="34" charset="0"/>
            </a:rPr>
            <a:t>Medication reviews </a:t>
          </a:r>
          <a:endParaRPr lang="en-GB" sz="2800" dirty="0">
            <a:latin typeface="Calibri Light" panose="020F0302020204030204" pitchFamily="34" charset="0"/>
            <a:cs typeface="Calibri Light" panose="020F0302020204030204" pitchFamily="34" charset="0"/>
          </a:endParaRPr>
        </a:p>
      </dgm:t>
    </dgm:pt>
    <dgm:pt modelId="{D0B92FBB-926A-4149-BCFF-6403D196C15B}" type="parTrans" cxnId="{5674341E-1541-4482-B69D-BF58520AC3BB}">
      <dgm:prSet/>
      <dgm:spPr/>
      <dgm:t>
        <a:bodyPr/>
        <a:lstStyle/>
        <a:p>
          <a:endParaRPr lang="en-GB" sz="2800">
            <a:latin typeface="Calibri Light" panose="020F0302020204030204" pitchFamily="34" charset="0"/>
            <a:cs typeface="Calibri Light" panose="020F0302020204030204" pitchFamily="34" charset="0"/>
          </a:endParaRPr>
        </a:p>
      </dgm:t>
    </dgm:pt>
    <dgm:pt modelId="{6E940613-2D38-40BB-89CE-5B5A384D6168}" type="sibTrans" cxnId="{5674341E-1541-4482-B69D-BF58520AC3BB}">
      <dgm:prSet/>
      <dgm:spPr/>
      <dgm:t>
        <a:bodyPr/>
        <a:lstStyle/>
        <a:p>
          <a:endParaRPr lang="en-GB" sz="2800">
            <a:latin typeface="Calibri Light" panose="020F0302020204030204" pitchFamily="34" charset="0"/>
            <a:cs typeface="Calibri Light" panose="020F0302020204030204" pitchFamily="34" charset="0"/>
          </a:endParaRPr>
        </a:p>
      </dgm:t>
    </dgm:pt>
    <dgm:pt modelId="{B7266B40-E104-4B04-90FE-D3A02EC8000A}" type="pres">
      <dgm:prSet presAssocID="{8CF2C889-220D-4A5B-81E6-47E46507B1D4}" presName="Name0" presStyleCnt="0">
        <dgm:presLayoutVars>
          <dgm:dir/>
          <dgm:animLvl val="lvl"/>
          <dgm:resizeHandles val="exact"/>
        </dgm:presLayoutVars>
      </dgm:prSet>
      <dgm:spPr/>
    </dgm:pt>
    <dgm:pt modelId="{2DFF53BC-B499-41FE-9459-9A6B82EB8397}" type="pres">
      <dgm:prSet presAssocID="{5D8810F7-B713-4695-8E22-2528B46DC05A}" presName="boxAndChildren" presStyleCnt="0"/>
      <dgm:spPr/>
    </dgm:pt>
    <dgm:pt modelId="{B0E49138-A2B5-43D0-9CD0-8AD89375D466}" type="pres">
      <dgm:prSet presAssocID="{5D8810F7-B713-4695-8E22-2528B46DC05A}" presName="parentTextBox" presStyleLbl="node1" presStyleIdx="0" presStyleCnt="5"/>
      <dgm:spPr/>
    </dgm:pt>
    <dgm:pt modelId="{D7CC17F1-F4ED-43A7-A42B-1D5AFBEBC64B}" type="pres">
      <dgm:prSet presAssocID="{7140511C-6B3A-4B9E-A1EF-CBA8C0460FFB}" presName="sp" presStyleCnt="0"/>
      <dgm:spPr/>
    </dgm:pt>
    <dgm:pt modelId="{C74866AB-FD73-45F6-B2BD-D0585E9B5E3F}" type="pres">
      <dgm:prSet presAssocID="{BEBF1FA0-BA38-46BE-940E-FA493EB9E6FC}" presName="arrowAndChildren" presStyleCnt="0"/>
      <dgm:spPr/>
    </dgm:pt>
    <dgm:pt modelId="{721DFF79-BE55-4557-A32D-3DFA2F364DDF}" type="pres">
      <dgm:prSet presAssocID="{BEBF1FA0-BA38-46BE-940E-FA493EB9E6FC}" presName="parentTextArrow" presStyleLbl="node1" presStyleIdx="1" presStyleCnt="5"/>
      <dgm:spPr/>
    </dgm:pt>
    <dgm:pt modelId="{3FC926EC-E820-4AF2-B000-FE9262A1887C}" type="pres">
      <dgm:prSet presAssocID="{E8422788-CE25-4D98-B41C-92A09535CC97}" presName="sp" presStyleCnt="0"/>
      <dgm:spPr/>
    </dgm:pt>
    <dgm:pt modelId="{4433EC29-0669-4E96-87D4-721E5ECC3991}" type="pres">
      <dgm:prSet presAssocID="{1A8EAEEF-70B4-41C2-BF7C-869A816868B8}" presName="arrowAndChildren" presStyleCnt="0"/>
      <dgm:spPr/>
    </dgm:pt>
    <dgm:pt modelId="{72ECBA41-06D8-4B5F-AD3E-0899E493A8F9}" type="pres">
      <dgm:prSet presAssocID="{1A8EAEEF-70B4-41C2-BF7C-869A816868B8}" presName="parentTextArrow" presStyleLbl="node1" presStyleIdx="2" presStyleCnt="5"/>
      <dgm:spPr/>
    </dgm:pt>
    <dgm:pt modelId="{616DF579-C9FC-442B-B952-D8F2CAA35D4A}" type="pres">
      <dgm:prSet presAssocID="{0AED765E-F1D4-4E45-A96C-09A10EBFE5B1}" presName="sp" presStyleCnt="0"/>
      <dgm:spPr/>
    </dgm:pt>
    <dgm:pt modelId="{C050279A-F911-4D35-A03C-08A29F2F7932}" type="pres">
      <dgm:prSet presAssocID="{AE9B9A38-89A6-45A4-972A-6EFD2413FC8D}" presName="arrowAndChildren" presStyleCnt="0"/>
      <dgm:spPr/>
    </dgm:pt>
    <dgm:pt modelId="{14C14D02-ABF2-45A6-BBB8-312A338E1907}" type="pres">
      <dgm:prSet presAssocID="{AE9B9A38-89A6-45A4-972A-6EFD2413FC8D}" presName="parentTextArrow" presStyleLbl="node1" presStyleIdx="3" presStyleCnt="5"/>
      <dgm:spPr/>
    </dgm:pt>
    <dgm:pt modelId="{68F3D613-EE32-40B7-9165-3A73856FC1D2}" type="pres">
      <dgm:prSet presAssocID="{52367FAD-E187-4ED5-8BEF-BBC569355457}" presName="sp" presStyleCnt="0"/>
      <dgm:spPr/>
    </dgm:pt>
    <dgm:pt modelId="{B122E8CE-4432-4175-9FCD-D36F53B3AAE4}" type="pres">
      <dgm:prSet presAssocID="{48348F29-4E68-4A20-955E-B0080C74368B}" presName="arrowAndChildren" presStyleCnt="0"/>
      <dgm:spPr/>
    </dgm:pt>
    <dgm:pt modelId="{B1EBBE07-EB4E-40DA-955E-D723FCE871E0}" type="pres">
      <dgm:prSet presAssocID="{48348F29-4E68-4A20-955E-B0080C74368B}" presName="parentTextArrow" presStyleLbl="node1" presStyleIdx="4" presStyleCnt="5"/>
      <dgm:spPr/>
    </dgm:pt>
  </dgm:ptLst>
  <dgm:cxnLst>
    <dgm:cxn modelId="{8FEB730B-0BA9-465B-A5B8-B4886E074B99}" type="presOf" srcId="{1A8EAEEF-70B4-41C2-BF7C-869A816868B8}" destId="{72ECBA41-06D8-4B5F-AD3E-0899E493A8F9}" srcOrd="0" destOrd="0" presId="urn:microsoft.com/office/officeart/2005/8/layout/process4"/>
    <dgm:cxn modelId="{5674341E-1541-4482-B69D-BF58520AC3BB}" srcId="{8CF2C889-220D-4A5B-81E6-47E46507B1D4}" destId="{5D8810F7-B713-4695-8E22-2528B46DC05A}" srcOrd="4" destOrd="0" parTransId="{D0B92FBB-926A-4149-BCFF-6403D196C15B}" sibTransId="{6E940613-2D38-40BB-89CE-5B5A384D6168}"/>
    <dgm:cxn modelId="{E2562B20-F69C-425D-B460-8424AF7AEFF0}" srcId="{8CF2C889-220D-4A5B-81E6-47E46507B1D4}" destId="{1A8EAEEF-70B4-41C2-BF7C-869A816868B8}" srcOrd="2" destOrd="0" parTransId="{26D86920-D605-46DD-9314-B2CC005E2376}" sibTransId="{E8422788-CE25-4D98-B41C-92A09535CC97}"/>
    <dgm:cxn modelId="{9F0D5935-BBEC-4354-AA0B-2C1101DC04C9}" srcId="{8CF2C889-220D-4A5B-81E6-47E46507B1D4}" destId="{AE9B9A38-89A6-45A4-972A-6EFD2413FC8D}" srcOrd="1" destOrd="0" parTransId="{5917C71A-99B6-4665-98DF-DA0CD644AD96}" sibTransId="{0AED765E-F1D4-4E45-A96C-09A10EBFE5B1}"/>
    <dgm:cxn modelId="{A780404E-C49B-43F6-A26E-DE09856D46A6}" type="presOf" srcId="{BEBF1FA0-BA38-46BE-940E-FA493EB9E6FC}" destId="{721DFF79-BE55-4557-A32D-3DFA2F364DDF}" srcOrd="0" destOrd="0" presId="urn:microsoft.com/office/officeart/2005/8/layout/process4"/>
    <dgm:cxn modelId="{0EE40E95-BDBB-4D13-952B-7EB2266F0F49}" srcId="{8CF2C889-220D-4A5B-81E6-47E46507B1D4}" destId="{48348F29-4E68-4A20-955E-B0080C74368B}" srcOrd="0" destOrd="0" parTransId="{5D4A5B5C-EF55-4FB2-A422-F488AAA68D04}" sibTransId="{52367FAD-E187-4ED5-8BEF-BBC569355457}"/>
    <dgm:cxn modelId="{8D3BBCAA-B29D-4A41-8B02-46C7ECB9A41B}" type="presOf" srcId="{8CF2C889-220D-4A5B-81E6-47E46507B1D4}" destId="{B7266B40-E104-4B04-90FE-D3A02EC8000A}" srcOrd="0" destOrd="0" presId="urn:microsoft.com/office/officeart/2005/8/layout/process4"/>
    <dgm:cxn modelId="{12A6D6BE-AD5B-41D7-B051-C0B6CD54F9D7}" type="presOf" srcId="{5D8810F7-B713-4695-8E22-2528B46DC05A}" destId="{B0E49138-A2B5-43D0-9CD0-8AD89375D466}" srcOrd="0" destOrd="0" presId="urn:microsoft.com/office/officeart/2005/8/layout/process4"/>
    <dgm:cxn modelId="{DD0309D8-671C-479E-9153-E8564DE15BEF}" type="presOf" srcId="{AE9B9A38-89A6-45A4-972A-6EFD2413FC8D}" destId="{14C14D02-ABF2-45A6-BBB8-312A338E1907}" srcOrd="0" destOrd="0" presId="urn:microsoft.com/office/officeart/2005/8/layout/process4"/>
    <dgm:cxn modelId="{586D4ED9-659C-420A-854B-638E4E5FAA0D}" type="presOf" srcId="{48348F29-4E68-4A20-955E-B0080C74368B}" destId="{B1EBBE07-EB4E-40DA-955E-D723FCE871E0}" srcOrd="0" destOrd="0" presId="urn:microsoft.com/office/officeart/2005/8/layout/process4"/>
    <dgm:cxn modelId="{A0B28AF9-9009-4E71-AA79-A1CB06CA714F}" srcId="{8CF2C889-220D-4A5B-81E6-47E46507B1D4}" destId="{BEBF1FA0-BA38-46BE-940E-FA493EB9E6FC}" srcOrd="3" destOrd="0" parTransId="{8F0D64B7-36C6-4BFF-91C5-27E4BD9C3C4B}" sibTransId="{7140511C-6B3A-4B9E-A1EF-CBA8C0460FFB}"/>
    <dgm:cxn modelId="{63C2DACB-0C09-4385-A021-1B87EEB047CD}" type="presParOf" srcId="{B7266B40-E104-4B04-90FE-D3A02EC8000A}" destId="{2DFF53BC-B499-41FE-9459-9A6B82EB8397}" srcOrd="0" destOrd="0" presId="urn:microsoft.com/office/officeart/2005/8/layout/process4"/>
    <dgm:cxn modelId="{0DA1BD76-AA7D-4CC1-9BE7-500424BA0993}" type="presParOf" srcId="{2DFF53BC-B499-41FE-9459-9A6B82EB8397}" destId="{B0E49138-A2B5-43D0-9CD0-8AD89375D466}" srcOrd="0" destOrd="0" presId="urn:microsoft.com/office/officeart/2005/8/layout/process4"/>
    <dgm:cxn modelId="{9DAABB89-308B-40B6-99CB-A99DEB525998}" type="presParOf" srcId="{B7266B40-E104-4B04-90FE-D3A02EC8000A}" destId="{D7CC17F1-F4ED-43A7-A42B-1D5AFBEBC64B}" srcOrd="1" destOrd="0" presId="urn:microsoft.com/office/officeart/2005/8/layout/process4"/>
    <dgm:cxn modelId="{157ADC5E-B204-4AD0-B214-40BD20AB8465}" type="presParOf" srcId="{B7266B40-E104-4B04-90FE-D3A02EC8000A}" destId="{C74866AB-FD73-45F6-B2BD-D0585E9B5E3F}" srcOrd="2" destOrd="0" presId="urn:microsoft.com/office/officeart/2005/8/layout/process4"/>
    <dgm:cxn modelId="{41947C57-67C3-4681-9B7D-BF0361CC61BC}" type="presParOf" srcId="{C74866AB-FD73-45F6-B2BD-D0585E9B5E3F}" destId="{721DFF79-BE55-4557-A32D-3DFA2F364DDF}" srcOrd="0" destOrd="0" presId="urn:microsoft.com/office/officeart/2005/8/layout/process4"/>
    <dgm:cxn modelId="{FF9102B1-9B02-4451-BBBD-77FE3AC5C2A7}" type="presParOf" srcId="{B7266B40-E104-4B04-90FE-D3A02EC8000A}" destId="{3FC926EC-E820-4AF2-B000-FE9262A1887C}" srcOrd="3" destOrd="0" presId="urn:microsoft.com/office/officeart/2005/8/layout/process4"/>
    <dgm:cxn modelId="{B1095327-A3F1-4F72-816F-B17A2CFB7A59}" type="presParOf" srcId="{B7266B40-E104-4B04-90FE-D3A02EC8000A}" destId="{4433EC29-0669-4E96-87D4-721E5ECC3991}" srcOrd="4" destOrd="0" presId="urn:microsoft.com/office/officeart/2005/8/layout/process4"/>
    <dgm:cxn modelId="{4161F2BF-90E4-430E-8649-5EE91C033F73}" type="presParOf" srcId="{4433EC29-0669-4E96-87D4-721E5ECC3991}" destId="{72ECBA41-06D8-4B5F-AD3E-0899E493A8F9}" srcOrd="0" destOrd="0" presId="urn:microsoft.com/office/officeart/2005/8/layout/process4"/>
    <dgm:cxn modelId="{F7C394F7-48C2-4473-89C9-69EAB2AB0553}" type="presParOf" srcId="{B7266B40-E104-4B04-90FE-D3A02EC8000A}" destId="{616DF579-C9FC-442B-B952-D8F2CAA35D4A}" srcOrd="5" destOrd="0" presId="urn:microsoft.com/office/officeart/2005/8/layout/process4"/>
    <dgm:cxn modelId="{9886B5AD-B11C-43A5-8C7D-EEE321DD2A13}" type="presParOf" srcId="{B7266B40-E104-4B04-90FE-D3A02EC8000A}" destId="{C050279A-F911-4D35-A03C-08A29F2F7932}" srcOrd="6" destOrd="0" presId="urn:microsoft.com/office/officeart/2005/8/layout/process4"/>
    <dgm:cxn modelId="{00AC3805-6C69-4C71-8D6B-A1A31B98B249}" type="presParOf" srcId="{C050279A-F911-4D35-A03C-08A29F2F7932}" destId="{14C14D02-ABF2-45A6-BBB8-312A338E1907}" srcOrd="0" destOrd="0" presId="urn:microsoft.com/office/officeart/2005/8/layout/process4"/>
    <dgm:cxn modelId="{5353B759-D8C6-4456-A365-2187C6593BB3}" type="presParOf" srcId="{B7266B40-E104-4B04-90FE-D3A02EC8000A}" destId="{68F3D613-EE32-40B7-9165-3A73856FC1D2}" srcOrd="7" destOrd="0" presId="urn:microsoft.com/office/officeart/2005/8/layout/process4"/>
    <dgm:cxn modelId="{A8DD23B1-D7DB-4C27-9DB3-7D9289A0B8AB}" type="presParOf" srcId="{B7266B40-E104-4B04-90FE-D3A02EC8000A}" destId="{B122E8CE-4432-4175-9FCD-D36F53B3AAE4}" srcOrd="8" destOrd="0" presId="urn:microsoft.com/office/officeart/2005/8/layout/process4"/>
    <dgm:cxn modelId="{621B5BD0-BE90-48A6-8B60-C8749EA403D7}" type="presParOf" srcId="{B122E8CE-4432-4175-9FCD-D36F53B3AAE4}" destId="{B1EBBE07-EB4E-40DA-955E-D723FCE871E0}"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BD87B-7C3F-431E-BF2F-4B8750EB9F10}">
      <dsp:nvSpPr>
        <dsp:cNvPr id="0" name=""/>
        <dsp:cNvSpPr/>
      </dsp:nvSpPr>
      <dsp:spPr>
        <a:xfrm>
          <a:off x="6420" y="313038"/>
          <a:ext cx="2569566" cy="220242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a:ln>
          <a:noFill/>
        </a:ln>
        <a:effectLst/>
      </dsp:spPr>
      <dsp:style>
        <a:lnRef idx="0">
          <a:scrgbClr r="0" g="0" b="0"/>
        </a:lnRef>
        <a:fillRef idx="1">
          <a:scrgbClr r="0" g="0" b="0"/>
        </a:fillRef>
        <a:effectRef idx="0">
          <a:scrgbClr r="0" g="0" b="0"/>
        </a:effectRef>
        <a:fontRef idx="minor"/>
      </dsp:style>
    </dsp:sp>
    <dsp:sp modelId="{458038A3-5DD2-43B8-940D-911001735AC3}">
      <dsp:nvSpPr>
        <dsp:cNvPr id="0" name=""/>
        <dsp:cNvSpPr/>
      </dsp:nvSpPr>
      <dsp:spPr>
        <a:xfrm>
          <a:off x="54625" y="2214370"/>
          <a:ext cx="2569566" cy="528581"/>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GB" sz="1600" b="1" kern="1200">
              <a:solidFill>
                <a:schemeClr val="tx1"/>
              </a:solidFill>
            </a:rPr>
            <a:t>Managing time </a:t>
          </a:r>
        </a:p>
      </dsp:txBody>
      <dsp:txXfrm>
        <a:off x="54625" y="2214370"/>
        <a:ext cx="2569566" cy="528581"/>
      </dsp:txXfrm>
    </dsp:sp>
    <dsp:sp modelId="{23052A87-0825-4D04-9F88-B9B17C46BEEF}">
      <dsp:nvSpPr>
        <dsp:cNvPr id="0" name=""/>
        <dsp:cNvSpPr/>
      </dsp:nvSpPr>
      <dsp:spPr>
        <a:xfrm>
          <a:off x="2838074" y="313038"/>
          <a:ext cx="2569566" cy="220242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a:ln>
          <a:noFill/>
        </a:ln>
        <a:effectLst/>
      </dsp:spPr>
      <dsp:style>
        <a:lnRef idx="0">
          <a:scrgbClr r="0" g="0" b="0"/>
        </a:lnRef>
        <a:fillRef idx="1">
          <a:scrgbClr r="0" g="0" b="0"/>
        </a:fillRef>
        <a:effectRef idx="0">
          <a:scrgbClr r="0" g="0" b="0"/>
        </a:effectRef>
        <a:fontRef idx="minor"/>
      </dsp:style>
    </dsp:sp>
    <dsp:sp modelId="{9E1F5BB9-38CD-432D-BCC3-A7266CDD03BA}">
      <dsp:nvSpPr>
        <dsp:cNvPr id="0" name=""/>
        <dsp:cNvSpPr/>
      </dsp:nvSpPr>
      <dsp:spPr>
        <a:xfrm>
          <a:off x="2862125" y="2145417"/>
          <a:ext cx="2569566" cy="528581"/>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GB" sz="1600" b="1" kern="1200">
              <a:solidFill>
                <a:schemeClr val="tx1"/>
              </a:solidFill>
            </a:rPr>
            <a:t>Getting and staying organized </a:t>
          </a:r>
        </a:p>
      </dsp:txBody>
      <dsp:txXfrm>
        <a:off x="2862125" y="2145417"/>
        <a:ext cx="2569566" cy="528581"/>
      </dsp:txXfrm>
    </dsp:sp>
    <dsp:sp modelId="{06D99C4E-A857-4229-8F14-676C1DF86C9E}">
      <dsp:nvSpPr>
        <dsp:cNvPr id="0" name=""/>
        <dsp:cNvSpPr/>
      </dsp:nvSpPr>
      <dsp:spPr>
        <a:xfrm>
          <a:off x="5669729" y="313038"/>
          <a:ext cx="2569566" cy="220242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000" b="-10000"/>
          </a:stretch>
        </a:blipFill>
        <a:ln>
          <a:noFill/>
        </a:ln>
        <a:effectLst/>
      </dsp:spPr>
      <dsp:style>
        <a:lnRef idx="0">
          <a:scrgbClr r="0" g="0" b="0"/>
        </a:lnRef>
        <a:fillRef idx="1">
          <a:scrgbClr r="0" g="0" b="0"/>
        </a:fillRef>
        <a:effectRef idx="0">
          <a:scrgbClr r="0" g="0" b="0"/>
        </a:effectRef>
        <a:fontRef idx="minor"/>
      </dsp:style>
    </dsp:sp>
    <dsp:sp modelId="{50715C7D-BB25-4C84-AB04-EF5DFB8F7258}">
      <dsp:nvSpPr>
        <dsp:cNvPr id="0" name=""/>
        <dsp:cNvSpPr/>
      </dsp:nvSpPr>
      <dsp:spPr>
        <a:xfrm>
          <a:off x="5602663" y="2145417"/>
          <a:ext cx="2569566" cy="528581"/>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GB" sz="1600" b="1" kern="1200">
              <a:solidFill>
                <a:schemeClr val="tx1"/>
              </a:solidFill>
            </a:rPr>
            <a:t>Managing emotions </a:t>
          </a:r>
        </a:p>
      </dsp:txBody>
      <dsp:txXfrm>
        <a:off x="5602663" y="2145417"/>
        <a:ext cx="2569566" cy="528581"/>
      </dsp:txXfrm>
    </dsp:sp>
    <dsp:sp modelId="{7637C670-BBAA-47D4-B386-CEA58F0F73F3}">
      <dsp:nvSpPr>
        <dsp:cNvPr id="0" name=""/>
        <dsp:cNvSpPr/>
      </dsp:nvSpPr>
      <dsp:spPr>
        <a:xfrm>
          <a:off x="8501383" y="313038"/>
          <a:ext cx="2569566" cy="2202422"/>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8000" b="-18000"/>
          </a:stretch>
        </a:blipFill>
        <a:ln>
          <a:noFill/>
        </a:ln>
        <a:effectLst/>
      </dsp:spPr>
      <dsp:style>
        <a:lnRef idx="0">
          <a:scrgbClr r="0" g="0" b="0"/>
        </a:lnRef>
        <a:fillRef idx="1">
          <a:scrgbClr r="0" g="0" b="0"/>
        </a:fillRef>
        <a:effectRef idx="0">
          <a:scrgbClr r="0" g="0" b="0"/>
        </a:effectRef>
        <a:fontRef idx="minor"/>
      </dsp:style>
    </dsp:sp>
    <dsp:sp modelId="{327353DE-EABC-4AA9-9D2C-B5D4EA415298}">
      <dsp:nvSpPr>
        <dsp:cNvPr id="0" name=""/>
        <dsp:cNvSpPr/>
      </dsp:nvSpPr>
      <dsp:spPr>
        <a:xfrm>
          <a:off x="8507803" y="2145417"/>
          <a:ext cx="2569566" cy="528581"/>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GB" sz="1600" b="1" kern="1200">
              <a:solidFill>
                <a:schemeClr val="tx1"/>
              </a:solidFill>
            </a:rPr>
            <a:t>Following directions </a:t>
          </a:r>
        </a:p>
      </dsp:txBody>
      <dsp:txXfrm>
        <a:off x="8507803" y="2145417"/>
        <a:ext cx="2569566" cy="528581"/>
      </dsp:txXfrm>
    </dsp:sp>
    <dsp:sp modelId="{0515F08D-27FE-4077-8CF0-171F03C70E67}">
      <dsp:nvSpPr>
        <dsp:cNvPr id="0" name=""/>
        <dsp:cNvSpPr/>
      </dsp:nvSpPr>
      <dsp:spPr>
        <a:xfrm>
          <a:off x="6420" y="2772417"/>
          <a:ext cx="2569566" cy="2202422"/>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7000" r="-7000"/>
          </a:stretch>
        </a:blipFill>
        <a:ln>
          <a:noFill/>
        </a:ln>
        <a:effectLst/>
      </dsp:spPr>
      <dsp:style>
        <a:lnRef idx="0">
          <a:scrgbClr r="0" g="0" b="0"/>
        </a:lnRef>
        <a:fillRef idx="1">
          <a:scrgbClr r="0" g="0" b="0"/>
        </a:fillRef>
        <a:effectRef idx="0">
          <a:scrgbClr r="0" g="0" b="0"/>
        </a:effectRef>
        <a:fontRef idx="minor"/>
      </dsp:style>
    </dsp:sp>
    <dsp:sp modelId="{7E71C6E3-48E8-49DB-854C-FBA3A4F292B0}">
      <dsp:nvSpPr>
        <dsp:cNvPr id="0" name=""/>
        <dsp:cNvSpPr/>
      </dsp:nvSpPr>
      <dsp:spPr>
        <a:xfrm>
          <a:off x="0" y="4735033"/>
          <a:ext cx="2569566" cy="528581"/>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rPr>
            <a:t>Shifting focus from one thing to another </a:t>
          </a:r>
        </a:p>
      </dsp:txBody>
      <dsp:txXfrm>
        <a:off x="0" y="4735033"/>
        <a:ext cx="2569566" cy="528581"/>
      </dsp:txXfrm>
    </dsp:sp>
    <dsp:sp modelId="{565E1DFD-B9B2-4295-820D-03FC5D7A04B4}">
      <dsp:nvSpPr>
        <dsp:cNvPr id="0" name=""/>
        <dsp:cNvSpPr/>
      </dsp:nvSpPr>
      <dsp:spPr>
        <a:xfrm>
          <a:off x="2838074" y="2772417"/>
          <a:ext cx="2569566" cy="2202422"/>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4000" b="-4000"/>
          </a:stretch>
        </a:blipFill>
        <a:ln>
          <a:noFill/>
        </a:ln>
        <a:effectLst/>
      </dsp:spPr>
      <dsp:style>
        <a:lnRef idx="0">
          <a:scrgbClr r="0" g="0" b="0"/>
        </a:lnRef>
        <a:fillRef idx="1">
          <a:scrgbClr r="0" g="0" b="0"/>
        </a:fillRef>
        <a:effectRef idx="0">
          <a:scrgbClr r="0" g="0" b="0"/>
        </a:effectRef>
        <a:fontRef idx="minor"/>
      </dsp:style>
    </dsp:sp>
    <dsp:sp modelId="{32BE4593-995B-4469-A860-9A37A6FC7B70}">
      <dsp:nvSpPr>
        <dsp:cNvPr id="0" name=""/>
        <dsp:cNvSpPr/>
      </dsp:nvSpPr>
      <dsp:spPr>
        <a:xfrm>
          <a:off x="2801998" y="4759297"/>
          <a:ext cx="2569566" cy="528581"/>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rPr>
            <a:t>Keeping things in mind (working memory) </a:t>
          </a:r>
        </a:p>
      </dsp:txBody>
      <dsp:txXfrm>
        <a:off x="2801998" y="4759297"/>
        <a:ext cx="2569566" cy="528581"/>
      </dsp:txXfrm>
    </dsp:sp>
    <dsp:sp modelId="{2C499588-9402-48F1-B6FC-6D7B609A4D7E}">
      <dsp:nvSpPr>
        <dsp:cNvPr id="0" name=""/>
        <dsp:cNvSpPr/>
      </dsp:nvSpPr>
      <dsp:spPr>
        <a:xfrm>
          <a:off x="5669729" y="2772417"/>
          <a:ext cx="2569566" cy="2202422"/>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3000" r="-3000"/>
          </a:stretch>
        </a:blipFill>
        <a:ln>
          <a:noFill/>
        </a:ln>
        <a:effectLst/>
      </dsp:spPr>
      <dsp:style>
        <a:lnRef idx="0">
          <a:scrgbClr r="0" g="0" b="0"/>
        </a:lnRef>
        <a:fillRef idx="1">
          <a:scrgbClr r="0" g="0" b="0"/>
        </a:fillRef>
        <a:effectRef idx="0">
          <a:scrgbClr r="0" g="0" b="0"/>
        </a:effectRef>
        <a:fontRef idx="minor"/>
      </dsp:style>
    </dsp:sp>
    <dsp:sp modelId="{05D5C77F-97C0-4F9E-8B91-ADE68375C070}">
      <dsp:nvSpPr>
        <dsp:cNvPr id="0" name=""/>
        <dsp:cNvSpPr/>
      </dsp:nvSpPr>
      <dsp:spPr>
        <a:xfrm>
          <a:off x="5719167" y="4735218"/>
          <a:ext cx="2569566" cy="528581"/>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GB" sz="1600" b="1" kern="1200">
              <a:solidFill>
                <a:schemeClr val="tx1"/>
              </a:solidFill>
            </a:rPr>
            <a:t>Thinking before saying or doing things </a:t>
          </a:r>
        </a:p>
      </dsp:txBody>
      <dsp:txXfrm>
        <a:off x="5719167" y="4735218"/>
        <a:ext cx="2569566" cy="528581"/>
      </dsp:txXfrm>
    </dsp:sp>
    <dsp:sp modelId="{2ED5CACF-FF3F-4DAF-9B56-4EAA11FCF517}">
      <dsp:nvSpPr>
        <dsp:cNvPr id="0" name=""/>
        <dsp:cNvSpPr/>
      </dsp:nvSpPr>
      <dsp:spPr>
        <a:xfrm>
          <a:off x="8501383" y="2772417"/>
          <a:ext cx="2569566" cy="2202422"/>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t="-4000" b="-4000"/>
          </a:stretch>
        </a:blipFill>
        <a:ln>
          <a:noFill/>
        </a:ln>
        <a:effectLst/>
      </dsp:spPr>
      <dsp:style>
        <a:lnRef idx="0">
          <a:scrgbClr r="0" g="0" b="0"/>
        </a:lnRef>
        <a:fillRef idx="1">
          <a:scrgbClr r="0" g="0" b="0"/>
        </a:fillRef>
        <a:effectRef idx="0">
          <a:scrgbClr r="0" g="0" b="0"/>
        </a:effectRef>
        <a:fontRef idx="minor"/>
      </dsp:style>
    </dsp:sp>
    <dsp:sp modelId="{8992FDF9-59D5-4A9B-A358-8B9D3CD9EEF5}">
      <dsp:nvSpPr>
        <dsp:cNvPr id="0" name=""/>
        <dsp:cNvSpPr/>
      </dsp:nvSpPr>
      <dsp:spPr>
        <a:xfrm>
          <a:off x="8489357" y="4759297"/>
          <a:ext cx="2569566" cy="528581"/>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rPr>
            <a:t>Focusing on what's important </a:t>
          </a:r>
        </a:p>
      </dsp:txBody>
      <dsp:txXfrm>
        <a:off x="8489357" y="4759297"/>
        <a:ext cx="2569566" cy="5285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B9EF3E-D673-42B7-A4A3-90A082666724}">
      <dsp:nvSpPr>
        <dsp:cNvPr id="0" name=""/>
        <dsp:cNvSpPr/>
      </dsp:nvSpPr>
      <dsp:spPr>
        <a:xfrm>
          <a:off x="227280" y="564773"/>
          <a:ext cx="5390309" cy="1684471"/>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0949"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i="0" kern="1200" dirty="0">
              <a:solidFill>
                <a:schemeClr val="accent1"/>
              </a:solidFill>
              <a:latin typeface="Calibri Light" panose="020F0302020204030204" pitchFamily="34" charset="0"/>
              <a:cs typeface="Calibri Light" panose="020F0302020204030204" pitchFamily="34" charset="0"/>
            </a:rPr>
            <a:t>The younger child</a:t>
          </a:r>
          <a:r>
            <a:rPr lang="en-GB" sz="2000" b="0" i="0" kern="1200" dirty="0">
              <a:solidFill>
                <a:schemeClr val="accent1"/>
              </a:solidFill>
              <a:latin typeface="Calibri Light" panose="020F0302020204030204" pitchFamily="34" charset="0"/>
              <a:cs typeface="Calibri Light" panose="020F0302020204030204" pitchFamily="34" charset="0"/>
            </a:rPr>
            <a:t>: very young children display externalising symptoms such as hyperactive and impulsive behaviour.  </a:t>
          </a:r>
          <a:endParaRPr lang="en-GB" sz="2000" kern="1200" dirty="0">
            <a:solidFill>
              <a:schemeClr val="accent1"/>
            </a:solidFill>
            <a:latin typeface="Calibri Light" panose="020F0302020204030204" pitchFamily="34" charset="0"/>
            <a:cs typeface="Calibri Light" panose="020F0302020204030204" pitchFamily="34" charset="0"/>
          </a:endParaRPr>
        </a:p>
      </dsp:txBody>
      <dsp:txXfrm>
        <a:off x="227280" y="564773"/>
        <a:ext cx="5390309" cy="1684471"/>
      </dsp:txXfrm>
    </dsp:sp>
    <dsp:sp modelId="{9FF5F861-4C40-466B-870C-874A11BBA8EB}">
      <dsp:nvSpPr>
        <dsp:cNvPr id="0" name=""/>
        <dsp:cNvSpPr/>
      </dsp:nvSpPr>
      <dsp:spPr>
        <a:xfrm>
          <a:off x="2683" y="321461"/>
          <a:ext cx="1179130" cy="176869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B94327-E9C1-495C-B9DF-44FAA5772E0A}">
      <dsp:nvSpPr>
        <dsp:cNvPr id="0" name=""/>
        <dsp:cNvSpPr/>
      </dsp:nvSpPr>
      <dsp:spPr>
        <a:xfrm>
          <a:off x="6071938" y="564773"/>
          <a:ext cx="5390309" cy="1684471"/>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0949"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i="0" kern="1200" dirty="0">
              <a:solidFill>
                <a:schemeClr val="accent1"/>
              </a:solidFill>
              <a:latin typeface="Calibri Light" panose="020F0302020204030204" pitchFamily="34" charset="0"/>
              <a:cs typeface="Calibri Light" panose="020F0302020204030204" pitchFamily="34" charset="0"/>
            </a:rPr>
            <a:t>During middle childhood: </a:t>
          </a:r>
          <a:r>
            <a:rPr lang="en-GB" sz="2000" b="0" i="0" kern="1200" dirty="0">
              <a:solidFill>
                <a:schemeClr val="accent1"/>
              </a:solidFill>
              <a:latin typeface="Calibri Light" panose="020F0302020204030204" pitchFamily="34" charset="0"/>
              <a:cs typeface="Calibri Light" panose="020F0302020204030204" pitchFamily="34" charset="0"/>
            </a:rPr>
            <a:t>symptoms of inattention become more apparent could be due to commencing school and increasing demands.</a:t>
          </a:r>
          <a:endParaRPr lang="en-GB" sz="2000" kern="1200" dirty="0">
            <a:solidFill>
              <a:schemeClr val="accent1"/>
            </a:solidFill>
            <a:latin typeface="Calibri Light" panose="020F0302020204030204" pitchFamily="34" charset="0"/>
            <a:cs typeface="Calibri Light" panose="020F0302020204030204" pitchFamily="34" charset="0"/>
          </a:endParaRPr>
        </a:p>
      </dsp:txBody>
      <dsp:txXfrm>
        <a:off x="6071938" y="564773"/>
        <a:ext cx="5390309" cy="1684471"/>
      </dsp:txXfrm>
    </dsp:sp>
    <dsp:sp modelId="{F97B4628-D5DD-482D-BDE2-20DFCDD4C2EB}">
      <dsp:nvSpPr>
        <dsp:cNvPr id="0" name=""/>
        <dsp:cNvSpPr/>
      </dsp:nvSpPr>
      <dsp:spPr>
        <a:xfrm>
          <a:off x="5847342" y="321461"/>
          <a:ext cx="1179130" cy="1768695"/>
        </a:xfrm>
        <a:prstGeom prst="rect">
          <a:avLst/>
        </a:prstGeom>
        <a:blipFill>
          <a:blip xmlns:r="http://schemas.openxmlformats.org/officeDocument/2006/relationships" r:embed="rId2"/>
          <a:srcRect/>
          <a:stretch>
            <a:fillRect t="-7000" b="-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44B89A-E8BB-4623-A232-DF95B11F09B3}">
      <dsp:nvSpPr>
        <dsp:cNvPr id="0" name=""/>
        <dsp:cNvSpPr/>
      </dsp:nvSpPr>
      <dsp:spPr>
        <a:xfrm>
          <a:off x="227280" y="2685336"/>
          <a:ext cx="5390309" cy="1684471"/>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0949"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i="0" kern="1200" dirty="0">
              <a:solidFill>
                <a:schemeClr val="accent1"/>
              </a:solidFill>
              <a:latin typeface="Calibri Light" panose="020F0302020204030204" pitchFamily="34" charset="0"/>
              <a:cs typeface="Calibri Light" panose="020F0302020204030204" pitchFamily="34" charset="0"/>
            </a:rPr>
            <a:t>Adolescence</a:t>
          </a:r>
          <a:r>
            <a:rPr lang="en-GB" sz="2000" b="0" i="0" kern="1200" dirty="0">
              <a:solidFill>
                <a:schemeClr val="accent1"/>
              </a:solidFill>
              <a:latin typeface="Calibri Light" panose="020F0302020204030204" pitchFamily="34" charset="0"/>
              <a:cs typeface="Calibri Light" panose="020F0302020204030204" pitchFamily="34" charset="0"/>
            </a:rPr>
            <a:t>: symptoms of inattention, impulsivity and less hyperactivity tend to be observed. Restlessness is more apparent than overt hyperactivity.  Academic and social demands are greater.</a:t>
          </a:r>
          <a:endParaRPr lang="en-GB" sz="2000" kern="1200" dirty="0">
            <a:solidFill>
              <a:schemeClr val="accent1"/>
            </a:solidFill>
            <a:latin typeface="Calibri Light" panose="020F0302020204030204" pitchFamily="34" charset="0"/>
            <a:cs typeface="Calibri Light" panose="020F0302020204030204" pitchFamily="34" charset="0"/>
          </a:endParaRPr>
        </a:p>
      </dsp:txBody>
      <dsp:txXfrm>
        <a:off x="227280" y="2685336"/>
        <a:ext cx="5390309" cy="1684471"/>
      </dsp:txXfrm>
    </dsp:sp>
    <dsp:sp modelId="{31C14C0A-5D5C-473E-B9B0-969DD9233AF2}">
      <dsp:nvSpPr>
        <dsp:cNvPr id="0" name=""/>
        <dsp:cNvSpPr/>
      </dsp:nvSpPr>
      <dsp:spPr>
        <a:xfrm>
          <a:off x="2683" y="2442023"/>
          <a:ext cx="1179130" cy="1768695"/>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8014F6-C1C8-43E2-AF9B-B334DD93377D}">
      <dsp:nvSpPr>
        <dsp:cNvPr id="0" name=""/>
        <dsp:cNvSpPr/>
      </dsp:nvSpPr>
      <dsp:spPr>
        <a:xfrm>
          <a:off x="6071938" y="2685336"/>
          <a:ext cx="5390309" cy="1684471"/>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0949"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i="0" kern="1200" dirty="0">
              <a:solidFill>
                <a:schemeClr val="accent1"/>
              </a:solidFill>
              <a:latin typeface="Calibri Light" panose="020F0302020204030204" pitchFamily="34" charset="0"/>
              <a:cs typeface="Calibri Light" panose="020F0302020204030204" pitchFamily="34" charset="0"/>
            </a:rPr>
            <a:t>Adulthood: </a:t>
          </a:r>
          <a:r>
            <a:rPr lang="en-GB" sz="2000" b="0" i="0" kern="1200" dirty="0">
              <a:solidFill>
                <a:schemeClr val="accent1"/>
              </a:solidFill>
              <a:latin typeface="Calibri Light" panose="020F0302020204030204" pitchFamily="34" charset="0"/>
              <a:cs typeface="Calibri Light" panose="020F0302020204030204" pitchFamily="34" charset="0"/>
            </a:rPr>
            <a:t>inattention: struggles with timekeeping, organisation, planning, overwhelm, masking becomes a coping mechanism which increases symptoms of anxiety and depression.</a:t>
          </a:r>
          <a:endParaRPr lang="en-GB" sz="2000" kern="1200" dirty="0">
            <a:solidFill>
              <a:schemeClr val="accent1"/>
            </a:solidFill>
            <a:latin typeface="Calibri Light" panose="020F0302020204030204" pitchFamily="34" charset="0"/>
            <a:cs typeface="Calibri Light" panose="020F0302020204030204" pitchFamily="34" charset="0"/>
          </a:endParaRPr>
        </a:p>
      </dsp:txBody>
      <dsp:txXfrm>
        <a:off x="6071938" y="2685336"/>
        <a:ext cx="5390309" cy="1684471"/>
      </dsp:txXfrm>
    </dsp:sp>
    <dsp:sp modelId="{4092BCA6-C678-4FD2-AEEF-529F06C6BAD9}">
      <dsp:nvSpPr>
        <dsp:cNvPr id="0" name=""/>
        <dsp:cNvSpPr/>
      </dsp:nvSpPr>
      <dsp:spPr>
        <a:xfrm>
          <a:off x="5847342" y="2442023"/>
          <a:ext cx="1179130" cy="1768695"/>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B1731C-54F4-403E-B153-20A07E3E0E7F}">
      <dsp:nvSpPr>
        <dsp:cNvPr id="0" name=""/>
        <dsp:cNvSpPr/>
      </dsp:nvSpPr>
      <dsp:spPr>
        <a:xfrm>
          <a:off x="1955119" y="2229798"/>
          <a:ext cx="1563528" cy="1342202"/>
        </a:xfrm>
        <a:prstGeom prst="hexagon">
          <a:avLst>
            <a:gd name="adj" fmla="val 25000"/>
            <a:gd name="vf" fmla="val 11547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GB" sz="1600" b="0" i="0" kern="1200" dirty="0">
              <a:latin typeface="Calibri Light" panose="020F0302020204030204" pitchFamily="34" charset="0"/>
              <a:cs typeface="Calibri Light" panose="020F0302020204030204" pitchFamily="34" charset="0"/>
            </a:rPr>
            <a:t>Anxiety and Depression </a:t>
          </a:r>
          <a:endParaRPr lang="en-GB" sz="1600" kern="1200" dirty="0">
            <a:latin typeface="Calibri Light" panose="020F0302020204030204" pitchFamily="34" charset="0"/>
            <a:cs typeface="Calibri Light" panose="020F0302020204030204" pitchFamily="34" charset="0"/>
          </a:endParaRPr>
        </a:p>
      </dsp:txBody>
      <dsp:txXfrm>
        <a:off x="2197263" y="2437665"/>
        <a:ext cx="1079240" cy="926468"/>
      </dsp:txXfrm>
    </dsp:sp>
    <dsp:sp modelId="{7A8F9682-7B3D-4C3C-A5C6-2674EE1DC58C}">
      <dsp:nvSpPr>
        <dsp:cNvPr id="0" name=""/>
        <dsp:cNvSpPr/>
      </dsp:nvSpPr>
      <dsp:spPr>
        <a:xfrm>
          <a:off x="1992424" y="2829826"/>
          <a:ext cx="182137" cy="157212"/>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EBD678-BB46-4194-9A80-FE2972B2C5D5}">
      <dsp:nvSpPr>
        <dsp:cNvPr id="0" name=""/>
        <dsp:cNvSpPr/>
      </dsp:nvSpPr>
      <dsp:spPr>
        <a:xfrm>
          <a:off x="609936" y="1488279"/>
          <a:ext cx="1563528" cy="1342202"/>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9F76D4-F1BC-4732-9096-90BA5A026E42}">
      <dsp:nvSpPr>
        <dsp:cNvPr id="0" name=""/>
        <dsp:cNvSpPr/>
      </dsp:nvSpPr>
      <dsp:spPr>
        <a:xfrm>
          <a:off x="1680815" y="2651652"/>
          <a:ext cx="182137" cy="157212"/>
        </a:xfrm>
        <a:prstGeom prst="hexagon">
          <a:avLst>
            <a:gd name="adj" fmla="val 25000"/>
            <a:gd name="vf" fmla="val 11547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1555D5-A6E5-4D08-8986-61CBEFBF0B8F}">
      <dsp:nvSpPr>
        <dsp:cNvPr id="0" name=""/>
        <dsp:cNvSpPr/>
      </dsp:nvSpPr>
      <dsp:spPr>
        <a:xfrm>
          <a:off x="3300301" y="1483693"/>
          <a:ext cx="1563528" cy="1342202"/>
        </a:xfrm>
        <a:prstGeom prst="hexagon">
          <a:avLst>
            <a:gd name="adj" fmla="val 25000"/>
            <a:gd name="vf" fmla="val 11547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GB" sz="1600" b="0" i="0" kern="1200">
              <a:latin typeface="Calibri Light" panose="020F0302020204030204" pitchFamily="34" charset="0"/>
              <a:cs typeface="Calibri Light" panose="020F0302020204030204" pitchFamily="34" charset="0"/>
            </a:rPr>
            <a:t>Speech and Language Disorder</a:t>
          </a:r>
          <a:endParaRPr lang="en-GB" sz="1600" kern="1200">
            <a:latin typeface="Calibri Light" panose="020F0302020204030204" pitchFamily="34" charset="0"/>
            <a:cs typeface="Calibri Light" panose="020F0302020204030204" pitchFamily="34" charset="0"/>
          </a:endParaRPr>
        </a:p>
      </dsp:txBody>
      <dsp:txXfrm>
        <a:off x="3542445" y="1691560"/>
        <a:ext cx="1079240" cy="926468"/>
      </dsp:txXfrm>
    </dsp:sp>
    <dsp:sp modelId="{F94D7A44-175B-4017-9293-D7161EB987EF}">
      <dsp:nvSpPr>
        <dsp:cNvPr id="0" name=""/>
        <dsp:cNvSpPr/>
      </dsp:nvSpPr>
      <dsp:spPr>
        <a:xfrm>
          <a:off x="4375570" y="2645101"/>
          <a:ext cx="182137" cy="157212"/>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91E95A-FFA3-48A8-8F0C-F162A36690DF}">
      <dsp:nvSpPr>
        <dsp:cNvPr id="0" name=""/>
        <dsp:cNvSpPr/>
      </dsp:nvSpPr>
      <dsp:spPr>
        <a:xfrm>
          <a:off x="4644387" y="2227178"/>
          <a:ext cx="1563528" cy="1342202"/>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0" b="-10000"/>
          </a:stretch>
        </a:blip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102575-6021-4F55-8923-BCF1764926D3}">
      <dsp:nvSpPr>
        <dsp:cNvPr id="0" name=""/>
        <dsp:cNvSpPr/>
      </dsp:nvSpPr>
      <dsp:spPr>
        <a:xfrm>
          <a:off x="4682789" y="2824585"/>
          <a:ext cx="182137" cy="157212"/>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99431D-D3B2-4035-A991-C0286C35B544}">
      <dsp:nvSpPr>
        <dsp:cNvPr id="0" name=""/>
        <dsp:cNvSpPr/>
      </dsp:nvSpPr>
      <dsp:spPr>
        <a:xfrm>
          <a:off x="1955119" y="746104"/>
          <a:ext cx="1563528" cy="1342202"/>
        </a:xfrm>
        <a:prstGeom prst="hexagon">
          <a:avLst>
            <a:gd name="adj" fmla="val 25000"/>
            <a:gd name="vf" fmla="val 11547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GB" sz="1600" b="0" i="0" kern="1200">
              <a:latin typeface="Calibri Light" panose="020F0302020204030204" pitchFamily="34" charset="0"/>
              <a:cs typeface="Calibri Light" panose="020F0302020204030204" pitchFamily="34" charset="0"/>
            </a:rPr>
            <a:t>Sleep Disorder</a:t>
          </a:r>
          <a:endParaRPr lang="en-GB" sz="1600" kern="1200">
            <a:latin typeface="Calibri Light" panose="020F0302020204030204" pitchFamily="34" charset="0"/>
            <a:cs typeface="Calibri Light" panose="020F0302020204030204" pitchFamily="34" charset="0"/>
          </a:endParaRPr>
        </a:p>
      </dsp:txBody>
      <dsp:txXfrm>
        <a:off x="2197263" y="953971"/>
        <a:ext cx="1079240" cy="926468"/>
      </dsp:txXfrm>
    </dsp:sp>
    <dsp:sp modelId="{B310570F-6328-47E7-9163-D138A946379F}">
      <dsp:nvSpPr>
        <dsp:cNvPr id="0" name=""/>
        <dsp:cNvSpPr/>
      </dsp:nvSpPr>
      <dsp:spPr>
        <a:xfrm>
          <a:off x="3019415" y="764446"/>
          <a:ext cx="182137" cy="157212"/>
        </a:xfrm>
        <a:prstGeom prst="hexagon">
          <a:avLst>
            <a:gd name="adj" fmla="val 25000"/>
            <a:gd name="vf" fmla="val 115470"/>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5739F3-C280-4617-AFFD-7AF6F068BDB0}">
      <dsp:nvSpPr>
        <dsp:cNvPr id="0" name=""/>
        <dsp:cNvSpPr/>
      </dsp:nvSpPr>
      <dsp:spPr>
        <a:xfrm>
          <a:off x="3300301" y="0"/>
          <a:ext cx="1563528" cy="1342202"/>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A51C22-6690-4D44-94F4-9564DBDAF0AB}">
      <dsp:nvSpPr>
        <dsp:cNvPr id="0" name=""/>
        <dsp:cNvSpPr/>
      </dsp:nvSpPr>
      <dsp:spPr>
        <a:xfrm>
          <a:off x="3344190" y="594787"/>
          <a:ext cx="182137" cy="157212"/>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82D515-0625-4E0E-BC3B-60EA973690BB}">
      <dsp:nvSpPr>
        <dsp:cNvPr id="0" name=""/>
        <dsp:cNvSpPr/>
      </dsp:nvSpPr>
      <dsp:spPr>
        <a:xfrm>
          <a:off x="4644387" y="743484"/>
          <a:ext cx="1563528" cy="1342202"/>
        </a:xfrm>
        <a:prstGeom prst="hexagon">
          <a:avLst>
            <a:gd name="adj" fmla="val 25000"/>
            <a:gd name="vf" fmla="val 11547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GB" sz="1600" b="0" i="0" kern="1200">
              <a:latin typeface="Calibri Light" panose="020F0302020204030204" pitchFamily="34" charset="0"/>
              <a:cs typeface="Calibri Light" panose="020F0302020204030204" pitchFamily="34" charset="0"/>
            </a:rPr>
            <a:t>Substance Misuse</a:t>
          </a:r>
          <a:endParaRPr lang="en-GB" sz="1600" kern="1200">
            <a:latin typeface="Calibri Light" panose="020F0302020204030204" pitchFamily="34" charset="0"/>
            <a:cs typeface="Calibri Light" panose="020F0302020204030204" pitchFamily="34" charset="0"/>
          </a:endParaRPr>
        </a:p>
      </dsp:txBody>
      <dsp:txXfrm>
        <a:off x="4886531" y="951351"/>
        <a:ext cx="1079240" cy="926468"/>
      </dsp:txXfrm>
    </dsp:sp>
    <dsp:sp modelId="{3B0B9F67-21ED-4FB2-BF5D-221AAAED322F}">
      <dsp:nvSpPr>
        <dsp:cNvPr id="0" name=""/>
        <dsp:cNvSpPr/>
      </dsp:nvSpPr>
      <dsp:spPr>
        <a:xfrm>
          <a:off x="5997250" y="1337617"/>
          <a:ext cx="182137" cy="157212"/>
        </a:xfrm>
        <a:prstGeom prst="hexagon">
          <a:avLst>
            <a:gd name="adj" fmla="val 25000"/>
            <a:gd name="vf" fmla="val 11547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0E8CCE-BC71-455D-B594-83FC5FDDF683}">
      <dsp:nvSpPr>
        <dsp:cNvPr id="0" name=""/>
        <dsp:cNvSpPr/>
      </dsp:nvSpPr>
      <dsp:spPr>
        <a:xfrm>
          <a:off x="5989570" y="1498104"/>
          <a:ext cx="1563528" cy="1342202"/>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2000" b="-22000"/>
          </a:stretch>
        </a:blip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76DF1C-DC73-4D1C-8B09-BAAAF422F1AD}">
      <dsp:nvSpPr>
        <dsp:cNvPr id="0" name=""/>
        <dsp:cNvSpPr/>
      </dsp:nvSpPr>
      <dsp:spPr>
        <a:xfrm>
          <a:off x="6294595" y="1521686"/>
          <a:ext cx="182137" cy="157212"/>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B00707-9BBD-4E92-80D5-04C06B117292}">
      <dsp:nvSpPr>
        <dsp:cNvPr id="0" name=""/>
        <dsp:cNvSpPr/>
      </dsp:nvSpPr>
      <dsp:spPr>
        <a:xfrm>
          <a:off x="669431" y="2937164"/>
          <a:ext cx="1563528" cy="1342202"/>
        </a:xfrm>
        <a:prstGeom prst="hexagon">
          <a:avLst>
            <a:gd name="adj" fmla="val 25000"/>
            <a:gd name="vf" fmla="val 11547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GB" sz="1600" b="0" i="0" kern="1200">
              <a:latin typeface="Calibri Light" panose="020F0302020204030204" pitchFamily="34" charset="0"/>
              <a:cs typeface="Calibri Light" panose="020F0302020204030204" pitchFamily="34" charset="0"/>
            </a:rPr>
            <a:t>Behavioural</a:t>
          </a:r>
          <a:endParaRPr lang="en-GB" sz="1600" kern="1200">
            <a:latin typeface="Calibri Light" panose="020F0302020204030204" pitchFamily="34" charset="0"/>
            <a:cs typeface="Calibri Light" panose="020F0302020204030204" pitchFamily="34" charset="0"/>
          </a:endParaRPr>
        </a:p>
      </dsp:txBody>
      <dsp:txXfrm>
        <a:off x="911575" y="3145031"/>
        <a:ext cx="1079240" cy="926468"/>
      </dsp:txXfrm>
    </dsp:sp>
    <dsp:sp modelId="{F34E2D7C-2487-4A05-A3EE-5D74596D3D74}">
      <dsp:nvSpPr>
        <dsp:cNvPr id="0" name=""/>
        <dsp:cNvSpPr/>
      </dsp:nvSpPr>
      <dsp:spPr>
        <a:xfrm>
          <a:off x="7342433" y="615749"/>
          <a:ext cx="182137" cy="157212"/>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71ADA3-84E9-4BC5-936D-445AF5AA433D}">
      <dsp:nvSpPr>
        <dsp:cNvPr id="0" name=""/>
        <dsp:cNvSpPr/>
      </dsp:nvSpPr>
      <dsp:spPr>
        <a:xfrm>
          <a:off x="7334753" y="763136"/>
          <a:ext cx="1563528" cy="1342202"/>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30000" r="-30000"/>
          </a:stretch>
        </a:blip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2DE4B2-4DFB-4A4E-926E-53C2A5A83A43}">
      <dsp:nvSpPr>
        <dsp:cNvPr id="0" name=""/>
        <dsp:cNvSpPr/>
      </dsp:nvSpPr>
      <dsp:spPr>
        <a:xfrm>
          <a:off x="7646361" y="792613"/>
          <a:ext cx="182137" cy="157212"/>
        </a:xfrm>
        <a:prstGeom prst="hexagon">
          <a:avLst>
            <a:gd name="adj" fmla="val 25000"/>
            <a:gd name="vf" fmla="val 115470"/>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D1E75F-1F28-49DE-9415-540CB9FCFC01}">
      <dsp:nvSpPr>
        <dsp:cNvPr id="0" name=""/>
        <dsp:cNvSpPr/>
      </dsp:nvSpPr>
      <dsp:spPr>
        <a:xfrm>
          <a:off x="7334753" y="2244209"/>
          <a:ext cx="1563528" cy="1342202"/>
        </a:xfrm>
        <a:prstGeom prst="hexagon">
          <a:avLst>
            <a:gd name="adj" fmla="val 25000"/>
            <a:gd name="vf" fmla="val 11547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GB" sz="1600" b="0" i="0" kern="1200">
              <a:latin typeface="Calibri Light" panose="020F0302020204030204" pitchFamily="34" charset="0"/>
              <a:cs typeface="Calibri Light" panose="020F0302020204030204" pitchFamily="34" charset="0"/>
            </a:rPr>
            <a:t>Sensory Processing Disorder</a:t>
          </a:r>
          <a:endParaRPr lang="en-GB" sz="1600" kern="1200">
            <a:latin typeface="Calibri Light" panose="020F0302020204030204" pitchFamily="34" charset="0"/>
            <a:cs typeface="Calibri Light" panose="020F0302020204030204" pitchFamily="34" charset="0"/>
          </a:endParaRPr>
        </a:p>
      </dsp:txBody>
      <dsp:txXfrm>
        <a:off x="7576897" y="2452076"/>
        <a:ext cx="1079240" cy="926468"/>
      </dsp:txXfrm>
    </dsp:sp>
    <dsp:sp modelId="{D5DDA2BD-B906-4FFB-A86E-652C14108697}">
      <dsp:nvSpPr>
        <dsp:cNvPr id="0" name=""/>
        <dsp:cNvSpPr/>
      </dsp:nvSpPr>
      <dsp:spPr>
        <a:xfrm>
          <a:off x="7644167" y="3420028"/>
          <a:ext cx="182137" cy="157212"/>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F9828D-2539-4D0C-95FF-3D6DEA3948FD}">
      <dsp:nvSpPr>
        <dsp:cNvPr id="0" name=""/>
        <dsp:cNvSpPr/>
      </dsp:nvSpPr>
      <dsp:spPr>
        <a:xfrm>
          <a:off x="5989570" y="2979178"/>
          <a:ext cx="1563528" cy="1342202"/>
        </a:xfrm>
        <a:prstGeom prst="hexagon">
          <a:avLst>
            <a:gd name="adj" fmla="val 25000"/>
            <a:gd name="vf" fmla="val 11547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3000" r="-3000"/>
          </a:stretch>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4FCD42-558C-4E54-8F30-A2A646466D6C}">
      <dsp:nvSpPr>
        <dsp:cNvPr id="0" name=""/>
        <dsp:cNvSpPr/>
      </dsp:nvSpPr>
      <dsp:spPr>
        <a:xfrm>
          <a:off x="7354503" y="3568070"/>
          <a:ext cx="182137" cy="157212"/>
        </a:xfrm>
        <a:prstGeom prst="hexagon">
          <a:avLst>
            <a:gd name="adj" fmla="val 25000"/>
            <a:gd name="vf" fmla="val 11547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3B98AD-62EA-4004-B419-9A4B0154899A}">
      <dsp:nvSpPr>
        <dsp:cNvPr id="0" name=""/>
        <dsp:cNvSpPr/>
      </dsp:nvSpPr>
      <dsp:spPr>
        <a:xfrm>
          <a:off x="3271498" y="4453098"/>
          <a:ext cx="1563528" cy="1342202"/>
        </a:xfrm>
        <a:prstGeom prst="hexagon">
          <a:avLst>
            <a:gd name="adj" fmla="val 25000"/>
            <a:gd name="vf" fmla="val 11547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GB" sz="1600" b="0" i="0" kern="1200">
              <a:latin typeface="Calibri Light" panose="020F0302020204030204" pitchFamily="34" charset="0"/>
              <a:cs typeface="Calibri Light" panose="020F0302020204030204" pitchFamily="34" charset="0"/>
            </a:rPr>
            <a:t>Auditory Processing Disorder</a:t>
          </a:r>
          <a:endParaRPr lang="en-GB" sz="1600" kern="1200">
            <a:latin typeface="Calibri Light" panose="020F0302020204030204" pitchFamily="34" charset="0"/>
            <a:cs typeface="Calibri Light" panose="020F0302020204030204" pitchFamily="34" charset="0"/>
          </a:endParaRPr>
        </a:p>
      </dsp:txBody>
      <dsp:txXfrm>
        <a:off x="3513642" y="4660965"/>
        <a:ext cx="1079240" cy="926468"/>
      </dsp:txXfrm>
    </dsp:sp>
    <dsp:sp modelId="{BE9EB2AA-257D-48C2-B490-37B74B7FB6FE}">
      <dsp:nvSpPr>
        <dsp:cNvPr id="0" name=""/>
        <dsp:cNvSpPr/>
      </dsp:nvSpPr>
      <dsp:spPr>
        <a:xfrm>
          <a:off x="3343093" y="3565450"/>
          <a:ext cx="182137" cy="157212"/>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9E65FD-AB74-4E35-8109-BCC52EB543B4}">
      <dsp:nvSpPr>
        <dsp:cNvPr id="0" name=""/>
        <dsp:cNvSpPr/>
      </dsp:nvSpPr>
      <dsp:spPr>
        <a:xfrm>
          <a:off x="1954021" y="3716767"/>
          <a:ext cx="1563528" cy="1342202"/>
        </a:xfrm>
        <a:prstGeom prst="hexagon">
          <a:avLst>
            <a:gd name="adj" fmla="val 25000"/>
            <a:gd name="vf" fmla="val 115470"/>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24000" b="-24000"/>
          </a:stretch>
        </a:blip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5A9F73-409C-45B6-898A-067CD574ECCA}">
      <dsp:nvSpPr>
        <dsp:cNvPr id="0" name=""/>
        <dsp:cNvSpPr/>
      </dsp:nvSpPr>
      <dsp:spPr>
        <a:xfrm>
          <a:off x="3018318" y="3735763"/>
          <a:ext cx="182137" cy="157212"/>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7CA197-5888-4BD7-ADBF-79BB4FA1010E}">
      <dsp:nvSpPr>
        <dsp:cNvPr id="0" name=""/>
        <dsp:cNvSpPr/>
      </dsp:nvSpPr>
      <dsp:spPr>
        <a:xfrm>
          <a:off x="8673352" y="2996209"/>
          <a:ext cx="1563528" cy="1342202"/>
        </a:xfrm>
        <a:prstGeom prst="hexagon">
          <a:avLst>
            <a:gd name="adj" fmla="val 25000"/>
            <a:gd name="vf" fmla="val 11547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GB" sz="1600" b="0" i="0" kern="1200">
              <a:latin typeface="Calibri Light" panose="020F0302020204030204" pitchFamily="34" charset="0"/>
              <a:cs typeface="Calibri Light" panose="020F0302020204030204" pitchFamily="34" charset="0"/>
            </a:rPr>
            <a:t>Trauma</a:t>
          </a:r>
          <a:endParaRPr lang="en-GB" sz="1600" kern="1200">
            <a:latin typeface="Calibri Light" panose="020F0302020204030204" pitchFamily="34" charset="0"/>
            <a:cs typeface="Calibri Light" panose="020F0302020204030204" pitchFamily="34" charset="0"/>
          </a:endParaRPr>
        </a:p>
      </dsp:txBody>
      <dsp:txXfrm>
        <a:off x="8915496" y="3204076"/>
        <a:ext cx="1079240" cy="926468"/>
      </dsp:txXfrm>
    </dsp:sp>
    <dsp:sp modelId="{CE7D1AC0-9C3B-4F40-97F8-B3EF7C25BE74}">
      <dsp:nvSpPr>
        <dsp:cNvPr id="0" name=""/>
        <dsp:cNvSpPr/>
      </dsp:nvSpPr>
      <dsp:spPr>
        <a:xfrm>
          <a:off x="8982766" y="4172028"/>
          <a:ext cx="182137" cy="157212"/>
        </a:xfrm>
        <a:prstGeom prst="hexagon">
          <a:avLst>
            <a:gd name="adj" fmla="val 25000"/>
            <a:gd name="vf" fmla="val 115470"/>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F75465-45A1-48D9-AE6C-AFFE1F49C183}">
      <dsp:nvSpPr>
        <dsp:cNvPr id="0" name=""/>
        <dsp:cNvSpPr/>
      </dsp:nvSpPr>
      <dsp:spPr>
        <a:xfrm>
          <a:off x="7328169" y="3731178"/>
          <a:ext cx="1563528" cy="1342202"/>
        </a:xfrm>
        <a:prstGeom prst="hexagon">
          <a:avLst>
            <a:gd name="adj" fmla="val 25000"/>
            <a:gd name="vf" fmla="val 115470"/>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1000" r="-1000"/>
          </a:stretch>
        </a:blip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5B88B9-1105-423C-B3CA-7035C626BA8B}">
      <dsp:nvSpPr>
        <dsp:cNvPr id="0" name=""/>
        <dsp:cNvSpPr/>
      </dsp:nvSpPr>
      <dsp:spPr>
        <a:xfrm>
          <a:off x="8693102" y="4320070"/>
          <a:ext cx="182137" cy="157212"/>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410BC2-F952-4F63-931F-40309D136B33}">
      <dsp:nvSpPr>
        <dsp:cNvPr id="0" name=""/>
        <dsp:cNvSpPr/>
      </dsp:nvSpPr>
      <dsp:spPr>
        <a:xfrm>
          <a:off x="8666229" y="63786"/>
          <a:ext cx="2013683" cy="1342202"/>
        </a:xfrm>
        <a:prstGeom prst="hexagon">
          <a:avLst>
            <a:gd name="adj" fmla="val 25000"/>
            <a:gd name="vf" fmla="val 11547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GB" sz="1600" b="0" i="0" kern="1200" dirty="0">
              <a:latin typeface="Calibri Light" panose="020F0302020204030204" pitchFamily="34" charset="0"/>
              <a:cs typeface="Calibri Light" panose="020F0302020204030204" pitchFamily="34" charset="0"/>
            </a:rPr>
            <a:t>Developmental Delay</a:t>
          </a:r>
          <a:endParaRPr lang="en-GB" sz="1600" kern="1200" dirty="0">
            <a:latin typeface="Calibri Light" panose="020F0302020204030204" pitchFamily="34" charset="0"/>
            <a:cs typeface="Calibri Light" panose="020F0302020204030204" pitchFamily="34" charset="0"/>
          </a:endParaRPr>
        </a:p>
      </dsp:txBody>
      <dsp:txXfrm>
        <a:off x="8945886" y="250189"/>
        <a:ext cx="1454369" cy="969396"/>
      </dsp:txXfrm>
    </dsp:sp>
    <dsp:sp modelId="{C2001086-45D9-4336-A930-6F56A8AA6F87}">
      <dsp:nvSpPr>
        <dsp:cNvPr id="0" name=""/>
        <dsp:cNvSpPr/>
      </dsp:nvSpPr>
      <dsp:spPr>
        <a:xfrm>
          <a:off x="9759593" y="1209226"/>
          <a:ext cx="182137" cy="157212"/>
        </a:xfrm>
        <a:prstGeom prst="hexagon">
          <a:avLst>
            <a:gd name="adj" fmla="val 25000"/>
            <a:gd name="vf" fmla="val 11547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081DCA-D1DD-4A3C-924A-D05D4A77DD5D}">
      <dsp:nvSpPr>
        <dsp:cNvPr id="0" name=""/>
        <dsp:cNvSpPr/>
      </dsp:nvSpPr>
      <dsp:spPr>
        <a:xfrm>
          <a:off x="8678838" y="1510550"/>
          <a:ext cx="1563528" cy="1342202"/>
        </a:xfrm>
        <a:prstGeom prst="hexagon">
          <a:avLst>
            <a:gd name="adj" fmla="val 25000"/>
            <a:gd name="vf" fmla="val 115470"/>
          </a:avLst>
        </a:prstGeom>
        <a:blipFill>
          <a:blip xmlns:r="http://schemas.openxmlformats.org/officeDocument/2006/relationships" r:embed="rId9"/>
          <a:srcRect/>
          <a:stretch>
            <a:fillRect l="-18000" r="-18000"/>
          </a:stretch>
        </a:blip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12097D-C119-4DB6-8728-D63E0249E635}">
      <dsp:nvSpPr>
        <dsp:cNvPr id="0" name=""/>
        <dsp:cNvSpPr/>
      </dsp:nvSpPr>
      <dsp:spPr>
        <a:xfrm>
          <a:off x="9759593" y="1518411"/>
          <a:ext cx="182137" cy="157212"/>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DC1B73-AFAF-4744-B12E-85201C3349ED}">
      <dsp:nvSpPr>
        <dsp:cNvPr id="0" name=""/>
        <dsp:cNvSpPr/>
      </dsp:nvSpPr>
      <dsp:spPr>
        <a:xfrm>
          <a:off x="10023911" y="2278077"/>
          <a:ext cx="1849434" cy="1342202"/>
        </a:xfrm>
        <a:prstGeom prst="hexagon">
          <a:avLst>
            <a:gd name="adj" fmla="val 25000"/>
            <a:gd name="vf" fmla="val 11547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GB" sz="1600" b="0" i="0" kern="1200">
              <a:latin typeface="Calibri Light" panose="020F0302020204030204" pitchFamily="34" charset="0"/>
              <a:cs typeface="Calibri Light" panose="020F0302020204030204" pitchFamily="34" charset="0"/>
            </a:rPr>
            <a:t>Chromosomal Abnormalities</a:t>
          </a:r>
          <a:endParaRPr lang="en-GB" sz="1600" kern="1200">
            <a:latin typeface="Calibri Light" panose="020F0302020204030204" pitchFamily="34" charset="0"/>
            <a:cs typeface="Calibri Light" panose="020F0302020204030204" pitchFamily="34" charset="0"/>
          </a:endParaRPr>
        </a:p>
      </dsp:txBody>
      <dsp:txXfrm>
        <a:off x="10289881" y="2471101"/>
        <a:ext cx="1317494" cy="956154"/>
      </dsp:txXfrm>
    </dsp:sp>
    <dsp:sp modelId="{35C8BFB4-C7A9-40C0-8513-C937A13665F7}">
      <dsp:nvSpPr>
        <dsp:cNvPr id="0" name=""/>
        <dsp:cNvSpPr/>
      </dsp:nvSpPr>
      <dsp:spPr>
        <a:xfrm>
          <a:off x="4948315" y="4898481"/>
          <a:ext cx="182137" cy="157212"/>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0019DA-F7AC-4144-A1B6-D2D1FE6E9D00}">
      <dsp:nvSpPr>
        <dsp:cNvPr id="0" name=""/>
        <dsp:cNvSpPr/>
      </dsp:nvSpPr>
      <dsp:spPr>
        <a:xfrm>
          <a:off x="3285166" y="2935668"/>
          <a:ext cx="1563528" cy="1342202"/>
        </a:xfrm>
        <a:prstGeom prst="hexagon">
          <a:avLst>
            <a:gd name="adj" fmla="val 25000"/>
            <a:gd name="vf" fmla="val 115470"/>
          </a:avLst>
        </a:prstGeom>
        <a:blipFill>
          <a:blip xmlns:r="http://schemas.openxmlformats.org/officeDocument/2006/relationships" r:embed="rId10">
            <a:extLst>
              <a:ext uri="{28A0092B-C50C-407E-A947-70E740481C1C}">
                <a14:useLocalDpi xmlns:a14="http://schemas.microsoft.com/office/drawing/2010/main" val="0"/>
              </a:ext>
            </a:extLst>
          </a:blip>
          <a:srcRect/>
          <a:stretch>
            <a:fillRect t="-15000" b="-15000"/>
          </a:stretch>
        </a:blip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9592D6-7442-44DF-8EC0-A3119C3F36A4}">
      <dsp:nvSpPr>
        <dsp:cNvPr id="0" name=""/>
        <dsp:cNvSpPr/>
      </dsp:nvSpPr>
      <dsp:spPr>
        <a:xfrm>
          <a:off x="4658651" y="5046523"/>
          <a:ext cx="182137" cy="157212"/>
        </a:xfrm>
        <a:prstGeom prst="hexagon">
          <a:avLst>
            <a:gd name="adj" fmla="val 25000"/>
            <a:gd name="vf" fmla="val 115470"/>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C4F9A3-6DE8-4A58-A49C-B0778D88F94D}">
      <dsp:nvSpPr>
        <dsp:cNvPr id="0" name=""/>
        <dsp:cNvSpPr/>
      </dsp:nvSpPr>
      <dsp:spPr>
        <a:xfrm>
          <a:off x="4654637" y="3686854"/>
          <a:ext cx="1563528" cy="1342202"/>
        </a:xfrm>
        <a:prstGeom prst="hexagon">
          <a:avLst>
            <a:gd name="adj" fmla="val 25000"/>
            <a:gd name="vf" fmla="val 11547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Calibri Light" panose="020F0302020204030204" pitchFamily="34" charset="0"/>
              <a:cs typeface="Calibri Light" panose="020F0302020204030204" pitchFamily="34" charset="0"/>
            </a:rPr>
            <a:t>Tics/</a:t>
          </a:r>
          <a:br>
            <a:rPr lang="en-GB" sz="1600" kern="1200" dirty="0">
              <a:latin typeface="Calibri Light" panose="020F0302020204030204" pitchFamily="34" charset="0"/>
              <a:cs typeface="Calibri Light" panose="020F0302020204030204" pitchFamily="34" charset="0"/>
            </a:rPr>
          </a:br>
          <a:r>
            <a:rPr lang="en-GB" sz="1600" kern="1200" dirty="0">
              <a:latin typeface="Calibri Light" panose="020F0302020204030204" pitchFamily="34" charset="0"/>
              <a:cs typeface="Calibri Light" panose="020F0302020204030204" pitchFamily="34" charset="0"/>
            </a:rPr>
            <a:t>Tourette's </a:t>
          </a:r>
        </a:p>
      </dsp:txBody>
      <dsp:txXfrm>
        <a:off x="4896781" y="3894721"/>
        <a:ext cx="1079240" cy="926468"/>
      </dsp:txXfrm>
    </dsp:sp>
    <dsp:sp modelId="{A3D4CC12-2689-48F1-8D12-A66617340B18}">
      <dsp:nvSpPr>
        <dsp:cNvPr id="0" name=""/>
        <dsp:cNvSpPr/>
      </dsp:nvSpPr>
      <dsp:spPr>
        <a:xfrm>
          <a:off x="7362183" y="5805729"/>
          <a:ext cx="182137" cy="157212"/>
        </a:xfrm>
        <a:prstGeom prst="hexagon">
          <a:avLst>
            <a:gd name="adj" fmla="val 25000"/>
            <a:gd name="vf" fmla="val 11547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65C7C4-A400-4194-BBAB-3BDBEA5CA91C}">
      <dsp:nvSpPr>
        <dsp:cNvPr id="0" name=""/>
        <dsp:cNvSpPr/>
      </dsp:nvSpPr>
      <dsp:spPr>
        <a:xfrm>
          <a:off x="5979695" y="4464837"/>
          <a:ext cx="1563528" cy="1342202"/>
        </a:xfrm>
        <a:prstGeom prst="hexagon">
          <a:avLst>
            <a:gd name="adj" fmla="val 25000"/>
            <a:gd name="vf" fmla="val 115470"/>
          </a:avLst>
        </a:prstGeom>
        <a:blipFill>
          <a:blip xmlns:r="http://schemas.openxmlformats.org/officeDocument/2006/relationships" r:embed="rId11">
            <a:extLst>
              <a:ext uri="{28A0092B-C50C-407E-A947-70E740481C1C}">
                <a14:useLocalDpi xmlns:a14="http://schemas.microsoft.com/office/drawing/2010/main" val="0"/>
              </a:ext>
            </a:extLst>
          </a:blip>
          <a:srcRect/>
          <a:stretch>
            <a:fillRect t="-16000" b="-16000"/>
          </a:stretch>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285E2B-22DC-4888-BE5E-9B07D56854E4}">
      <dsp:nvSpPr>
        <dsp:cNvPr id="0" name=""/>
        <dsp:cNvSpPr/>
      </dsp:nvSpPr>
      <dsp:spPr>
        <a:xfrm>
          <a:off x="7054963" y="5626245"/>
          <a:ext cx="182137" cy="157212"/>
        </a:xfrm>
        <a:prstGeom prst="hexagon">
          <a:avLst>
            <a:gd name="adj" fmla="val 25000"/>
            <a:gd name="vf" fmla="val 115470"/>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E4A30E-AE17-49B8-8138-8DA90DAF87A8}">
      <dsp:nvSpPr>
        <dsp:cNvPr id="0" name=""/>
        <dsp:cNvSpPr/>
      </dsp:nvSpPr>
      <dsp:spPr>
        <a:xfrm>
          <a:off x="8674450" y="4480558"/>
          <a:ext cx="1563528" cy="1342202"/>
        </a:xfrm>
        <a:prstGeom prst="hexagon">
          <a:avLst>
            <a:gd name="adj" fmla="val 25000"/>
            <a:gd name="vf" fmla="val 11547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marL="0" lvl="0" indent="0" algn="ctr" defTabSz="711200">
            <a:lnSpc>
              <a:spcPct val="90000"/>
            </a:lnSpc>
            <a:spcBef>
              <a:spcPct val="0"/>
            </a:spcBef>
            <a:spcAft>
              <a:spcPct val="35000"/>
            </a:spcAft>
            <a:buNone/>
          </a:pPr>
          <a:r>
            <a:rPr lang="en-GB" sz="1600" b="0" i="0" kern="1200" dirty="0">
              <a:latin typeface="Calibri Light" panose="020F0302020204030204" pitchFamily="34" charset="0"/>
              <a:cs typeface="Calibri Light" panose="020F0302020204030204" pitchFamily="34" charset="0"/>
            </a:rPr>
            <a:t>Specific learning difficulties</a:t>
          </a:r>
        </a:p>
        <a:p>
          <a:pPr marL="0" lvl="0" indent="0" algn="ctr" defTabSz="711200">
            <a:lnSpc>
              <a:spcPct val="90000"/>
            </a:lnSpc>
            <a:spcBef>
              <a:spcPct val="0"/>
            </a:spcBef>
            <a:spcAft>
              <a:spcPct val="35000"/>
            </a:spcAft>
            <a:buNone/>
          </a:pPr>
          <a:r>
            <a:rPr lang="en-GB" sz="1600" b="0" i="0" kern="1200" dirty="0">
              <a:latin typeface="Calibri Light" panose="020F0302020204030204" pitchFamily="34" charset="0"/>
              <a:cs typeface="Calibri Light" panose="020F0302020204030204" pitchFamily="34" charset="0"/>
            </a:rPr>
            <a:t>(Dyslexia) </a:t>
          </a:r>
          <a:endParaRPr lang="en-GB" sz="1600" kern="1200" dirty="0">
            <a:latin typeface="Calibri Light" panose="020F0302020204030204" pitchFamily="34" charset="0"/>
            <a:cs typeface="Calibri Light" panose="020F0302020204030204" pitchFamily="34" charset="0"/>
          </a:endParaRPr>
        </a:p>
      </dsp:txBody>
      <dsp:txXfrm>
        <a:off x="8916594" y="4688425"/>
        <a:ext cx="1079240" cy="926468"/>
      </dsp:txXfrm>
    </dsp:sp>
    <dsp:sp modelId="{73A22BCB-E868-4359-AF22-BC84BD771452}">
      <dsp:nvSpPr>
        <dsp:cNvPr id="0" name=""/>
        <dsp:cNvSpPr/>
      </dsp:nvSpPr>
      <dsp:spPr>
        <a:xfrm>
          <a:off x="10039382" y="5069450"/>
          <a:ext cx="182137" cy="157212"/>
        </a:xfrm>
        <a:prstGeom prst="hexagon">
          <a:avLst>
            <a:gd name="adj" fmla="val 25000"/>
            <a:gd name="vf" fmla="val 115470"/>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3DFC54-6D81-4087-816E-C246B8124A8C}">
      <dsp:nvSpPr>
        <dsp:cNvPr id="0" name=""/>
        <dsp:cNvSpPr/>
      </dsp:nvSpPr>
      <dsp:spPr>
        <a:xfrm>
          <a:off x="10018535" y="3745589"/>
          <a:ext cx="1563528" cy="1342202"/>
        </a:xfrm>
        <a:prstGeom prst="hexagon">
          <a:avLst>
            <a:gd name="adj" fmla="val 25000"/>
            <a:gd name="vf" fmla="val 115470"/>
          </a:avLst>
        </a:prstGeom>
        <a:blipFill>
          <a:blip xmlns:r="http://schemas.openxmlformats.org/officeDocument/2006/relationships" r:embed="rId12">
            <a:extLst>
              <a:ext uri="{28A0092B-C50C-407E-A947-70E740481C1C}">
                <a14:useLocalDpi xmlns:a14="http://schemas.microsoft.com/office/drawing/2010/main" val="0"/>
              </a:ext>
            </a:extLst>
          </a:blip>
          <a:srcRect/>
          <a:stretch>
            <a:fillRect l="-4000" r="-4000"/>
          </a:stretch>
        </a:blip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B1F13B-56B0-4595-B442-9E21528B5F12}">
      <dsp:nvSpPr>
        <dsp:cNvPr id="0" name=""/>
        <dsp:cNvSpPr/>
      </dsp:nvSpPr>
      <dsp:spPr>
        <a:xfrm>
          <a:off x="10329046" y="4921408"/>
          <a:ext cx="182137" cy="157212"/>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E49138-A2B5-43D0-9CD0-8AD89375D466}">
      <dsp:nvSpPr>
        <dsp:cNvPr id="0" name=""/>
        <dsp:cNvSpPr/>
      </dsp:nvSpPr>
      <dsp:spPr>
        <a:xfrm>
          <a:off x="0" y="3900017"/>
          <a:ext cx="5261548" cy="63983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b="0" i="0" kern="1200" dirty="0">
              <a:latin typeface="Calibri Light" panose="020F0302020204030204" pitchFamily="34" charset="0"/>
              <a:cs typeface="Calibri Light" panose="020F0302020204030204" pitchFamily="34" charset="0"/>
            </a:rPr>
            <a:t>Medication reviews </a:t>
          </a:r>
          <a:endParaRPr lang="en-GB" sz="2800" kern="1200" dirty="0">
            <a:latin typeface="Calibri Light" panose="020F0302020204030204" pitchFamily="34" charset="0"/>
            <a:cs typeface="Calibri Light" panose="020F0302020204030204" pitchFamily="34" charset="0"/>
          </a:endParaRPr>
        </a:p>
      </dsp:txBody>
      <dsp:txXfrm>
        <a:off x="0" y="3900017"/>
        <a:ext cx="5261548" cy="639830"/>
      </dsp:txXfrm>
    </dsp:sp>
    <dsp:sp modelId="{721DFF79-BE55-4557-A32D-3DFA2F364DDF}">
      <dsp:nvSpPr>
        <dsp:cNvPr id="0" name=""/>
        <dsp:cNvSpPr/>
      </dsp:nvSpPr>
      <dsp:spPr>
        <a:xfrm rot="10800000">
          <a:off x="0" y="2925555"/>
          <a:ext cx="5261548" cy="984059"/>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b="0" i="0" kern="1200" dirty="0">
              <a:latin typeface="Calibri Light" panose="020F0302020204030204" pitchFamily="34" charset="0"/>
              <a:cs typeface="Calibri Light" panose="020F0302020204030204" pitchFamily="34" charset="0"/>
            </a:rPr>
            <a:t>Medication stabilisation</a:t>
          </a:r>
          <a:endParaRPr lang="en-GB" sz="2800" kern="1200" dirty="0">
            <a:latin typeface="Calibri Light" panose="020F0302020204030204" pitchFamily="34" charset="0"/>
            <a:cs typeface="Calibri Light" panose="020F0302020204030204" pitchFamily="34" charset="0"/>
          </a:endParaRPr>
        </a:p>
      </dsp:txBody>
      <dsp:txXfrm rot="10800000">
        <a:off x="0" y="2925555"/>
        <a:ext cx="5261548" cy="639412"/>
      </dsp:txXfrm>
    </dsp:sp>
    <dsp:sp modelId="{72ECBA41-06D8-4B5F-AD3E-0899E493A8F9}">
      <dsp:nvSpPr>
        <dsp:cNvPr id="0" name=""/>
        <dsp:cNvSpPr/>
      </dsp:nvSpPr>
      <dsp:spPr>
        <a:xfrm rot="10800000">
          <a:off x="0" y="1951094"/>
          <a:ext cx="5261548" cy="984059"/>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b="0" i="0" kern="1200" dirty="0">
              <a:latin typeface="Calibri Light" panose="020F0302020204030204" pitchFamily="34" charset="0"/>
              <a:cs typeface="Calibri Light" panose="020F0302020204030204" pitchFamily="34" charset="0"/>
            </a:rPr>
            <a:t>Assessment for medication </a:t>
          </a:r>
          <a:endParaRPr lang="en-GB" sz="2800" kern="1200" dirty="0">
            <a:latin typeface="Calibri Light" panose="020F0302020204030204" pitchFamily="34" charset="0"/>
            <a:cs typeface="Calibri Light" panose="020F0302020204030204" pitchFamily="34" charset="0"/>
          </a:endParaRPr>
        </a:p>
      </dsp:txBody>
      <dsp:txXfrm rot="10800000">
        <a:off x="0" y="1951094"/>
        <a:ext cx="5261548" cy="639412"/>
      </dsp:txXfrm>
    </dsp:sp>
    <dsp:sp modelId="{14C14D02-ABF2-45A6-BBB8-312A338E1907}">
      <dsp:nvSpPr>
        <dsp:cNvPr id="0" name=""/>
        <dsp:cNvSpPr/>
      </dsp:nvSpPr>
      <dsp:spPr>
        <a:xfrm rot="10800000">
          <a:off x="0" y="976632"/>
          <a:ext cx="5261548" cy="984059"/>
        </a:xfrm>
        <a:prstGeom prst="upArrowCallou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b="0" i="0" kern="1200" dirty="0">
              <a:latin typeface="Calibri Light" panose="020F0302020204030204" pitchFamily="34" charset="0"/>
              <a:cs typeface="Calibri Light" panose="020F0302020204030204" pitchFamily="34" charset="0"/>
            </a:rPr>
            <a:t>Psychoeducation group </a:t>
          </a:r>
          <a:endParaRPr lang="en-GB" sz="2800" kern="1200" dirty="0">
            <a:latin typeface="Calibri Light" panose="020F0302020204030204" pitchFamily="34" charset="0"/>
            <a:cs typeface="Calibri Light" panose="020F0302020204030204" pitchFamily="34" charset="0"/>
          </a:endParaRPr>
        </a:p>
      </dsp:txBody>
      <dsp:txXfrm rot="10800000">
        <a:off x="0" y="976632"/>
        <a:ext cx="5261548" cy="639412"/>
      </dsp:txXfrm>
    </dsp:sp>
    <dsp:sp modelId="{B1EBBE07-EB4E-40DA-955E-D723FCE871E0}">
      <dsp:nvSpPr>
        <dsp:cNvPr id="0" name=""/>
        <dsp:cNvSpPr/>
      </dsp:nvSpPr>
      <dsp:spPr>
        <a:xfrm rot="10800000">
          <a:off x="0" y="2171"/>
          <a:ext cx="5261548" cy="984059"/>
        </a:xfrm>
        <a:prstGeom prst="upArrowCallou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b="0" i="0" kern="1200" dirty="0">
              <a:latin typeface="Calibri Light" panose="020F0302020204030204" pitchFamily="34" charset="0"/>
              <a:cs typeface="Calibri Light" panose="020F0302020204030204" pitchFamily="34" charset="0"/>
            </a:rPr>
            <a:t>Assessment Feedback Meeting </a:t>
          </a:r>
          <a:endParaRPr lang="en-GB" sz="2800" kern="1200" dirty="0">
            <a:latin typeface="Calibri Light" panose="020F0302020204030204" pitchFamily="34" charset="0"/>
            <a:cs typeface="Calibri Light" panose="020F0302020204030204" pitchFamily="34" charset="0"/>
          </a:endParaRPr>
        </a:p>
      </dsp:txBody>
      <dsp:txXfrm rot="10800000">
        <a:off x="0" y="2171"/>
        <a:ext cx="5261548" cy="639412"/>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F968620C-6959-44FB-A6C0-725280984C8C}" type="datetimeFigureOut">
              <a:rPr lang="en-GB" smtClean="0"/>
              <a:t>21/11/2024</a:t>
            </a:fld>
            <a:endParaRPr lang="en-GB"/>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EF07BB08-E169-41A1-90DF-AF6FD120982A}" type="slidenum">
              <a:rPr lang="en-GB" smtClean="0"/>
              <a:t>‹#›</a:t>
            </a:fld>
            <a:endParaRPr lang="en-GB"/>
          </a:p>
        </p:txBody>
      </p:sp>
    </p:spTree>
    <p:extLst>
      <p:ext uri="{BB962C8B-B14F-4D97-AF65-F5344CB8AC3E}">
        <p14:creationId xmlns:p14="http://schemas.microsoft.com/office/powerpoint/2010/main" val="2767859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ubmed.ncbi.nlm.nih.gov/38778436/"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adhdcentre.co.uk/why-is-adhd-underdiagnosed-in-women/" TargetMode="External"/><Relationship Id="rId4" Type="http://schemas.openxmlformats.org/officeDocument/2006/relationships/hyperlink" Target="https://psychcentral.com/adhd/adhd-and-gender#:~:text=On%20the%20other%20hand%2C%20men,frequently%20losing%20item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adhdcentre.co.uk/female-vs-male-adhd/"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additudemag.com/gender-differences-in-adhd-women-vs-men/"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magazine.medlineplus.gov/article/adhd-across-the-lifespan-what-it-looks-like-in-adults"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chadd.org/adhd-weekly/adhd-changes-in-adulthood/"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hampshirecamhs.nhs.uk/events/p-a-c-e-25-sep/"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nice.org.uk/guidance/ng87/chapter/Recommendations#diagnosi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YeamHE6Kank&amp;t=42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mc.ncbi.nlm.nih.gov/articles/PMC7999417/"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F07BB08-E169-41A1-90DF-AF6FD120982A}" type="slidenum">
              <a:rPr lang="en-GB" smtClean="0"/>
              <a:t>1</a:t>
            </a:fld>
            <a:endParaRPr lang="en-GB"/>
          </a:p>
        </p:txBody>
      </p:sp>
    </p:spTree>
    <p:extLst>
      <p:ext uri="{BB962C8B-B14F-4D97-AF65-F5344CB8AC3E}">
        <p14:creationId xmlns:p14="http://schemas.microsoft.com/office/powerpoint/2010/main" val="1706667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Kids with ADHD may have trouble with </a:t>
            </a:r>
          </a:p>
          <a:p>
            <a:pPr marL="285750" indent="-285750">
              <a:buFont typeface="Arial" panose="020B0604020202020204" pitchFamily="34" charset="0"/>
              <a:buChar char="•"/>
            </a:pPr>
            <a:r>
              <a:rPr lang="en-GB" dirty="0"/>
              <a:t>Managing time </a:t>
            </a:r>
          </a:p>
          <a:p>
            <a:pPr marL="285750" indent="-285750">
              <a:buFont typeface="Arial" panose="020B0604020202020204" pitchFamily="34" charset="0"/>
              <a:buChar char="•"/>
            </a:pPr>
            <a:r>
              <a:rPr lang="en-GB" dirty="0"/>
              <a:t>Getting and staying organized </a:t>
            </a:r>
          </a:p>
          <a:p>
            <a:pPr marL="285750" indent="-285750">
              <a:buFont typeface="Arial" panose="020B0604020202020204" pitchFamily="34" charset="0"/>
              <a:buChar char="•"/>
            </a:pPr>
            <a:r>
              <a:rPr lang="en-GB" dirty="0"/>
              <a:t>Managing emotions </a:t>
            </a:r>
          </a:p>
          <a:p>
            <a:pPr marL="285750" indent="-285750">
              <a:buFont typeface="Arial" panose="020B0604020202020204" pitchFamily="34" charset="0"/>
              <a:buChar char="•"/>
            </a:pPr>
            <a:r>
              <a:rPr lang="en-GB" dirty="0"/>
              <a:t>Following directions </a:t>
            </a:r>
          </a:p>
          <a:p>
            <a:pPr marL="285750" indent="-285750">
              <a:buFont typeface="Arial" panose="020B0604020202020204" pitchFamily="34" charset="0"/>
              <a:buChar char="•"/>
            </a:pPr>
            <a:r>
              <a:rPr lang="en-GB" dirty="0"/>
              <a:t>Shifting focus from one thing to another </a:t>
            </a:r>
          </a:p>
          <a:p>
            <a:pPr marL="285750" indent="-285750">
              <a:buFont typeface="Arial" panose="020B0604020202020204" pitchFamily="34" charset="0"/>
              <a:buChar char="•"/>
            </a:pPr>
            <a:r>
              <a:rPr lang="en-GB" dirty="0"/>
              <a:t>Keeping things in mind (working memory) </a:t>
            </a:r>
          </a:p>
          <a:p>
            <a:pPr marL="285750" indent="-285750">
              <a:buFont typeface="Arial" panose="020B0604020202020204" pitchFamily="34" charset="0"/>
              <a:buChar char="•"/>
            </a:pPr>
            <a:r>
              <a:rPr lang="en-GB" dirty="0"/>
              <a:t>Thinking before saying or doing things </a:t>
            </a:r>
          </a:p>
          <a:p>
            <a:pPr marL="285750" indent="-285750">
              <a:buFont typeface="Arial" panose="020B0604020202020204" pitchFamily="34" charset="0"/>
              <a:buChar char="•"/>
            </a:pPr>
            <a:r>
              <a:rPr lang="en-GB" dirty="0"/>
              <a:t>Focusing on what's important </a:t>
            </a:r>
          </a:p>
          <a:p>
            <a:endParaRPr lang="en-GB" dirty="0"/>
          </a:p>
        </p:txBody>
      </p:sp>
      <p:sp>
        <p:nvSpPr>
          <p:cNvPr id="4" name="Slide Number Placeholder 3"/>
          <p:cNvSpPr>
            <a:spLocks noGrp="1"/>
          </p:cNvSpPr>
          <p:nvPr>
            <p:ph type="sldNum" sz="quarter" idx="5"/>
          </p:nvPr>
        </p:nvSpPr>
        <p:spPr/>
        <p:txBody>
          <a:bodyPr/>
          <a:lstStyle/>
          <a:p>
            <a:fld id="{EF07BB08-E169-41A1-90DF-AF6FD120982A}" type="slidenum">
              <a:rPr lang="en-GB" smtClean="0"/>
              <a:t>10</a:t>
            </a:fld>
            <a:endParaRPr lang="en-GB"/>
          </a:p>
        </p:txBody>
      </p:sp>
    </p:spTree>
    <p:extLst>
      <p:ext uri="{BB962C8B-B14F-4D97-AF65-F5344CB8AC3E}">
        <p14:creationId xmlns:p14="http://schemas.microsoft.com/office/powerpoint/2010/main" val="1217273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F07BB08-E169-41A1-90DF-AF6FD120982A}" type="slidenum">
              <a:rPr lang="en-GB" smtClean="0"/>
              <a:t>11</a:t>
            </a:fld>
            <a:endParaRPr lang="en-GB"/>
          </a:p>
        </p:txBody>
      </p:sp>
    </p:spTree>
    <p:extLst>
      <p:ext uri="{BB962C8B-B14F-4D97-AF65-F5344CB8AC3E}">
        <p14:creationId xmlns:p14="http://schemas.microsoft.com/office/powerpoint/2010/main" val="4050623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Log in details for the </a:t>
            </a:r>
            <a:r>
              <a:rPr lang="en-GB" b="1" dirty="0" err="1"/>
              <a:t>Menti</a:t>
            </a:r>
            <a:r>
              <a:rPr lang="en-GB" b="1" dirty="0"/>
              <a:t> Meter: </a:t>
            </a:r>
          </a:p>
          <a:p>
            <a:endParaRPr lang="en-GB" dirty="0"/>
          </a:p>
          <a:p>
            <a:r>
              <a:rPr lang="en-GB" dirty="0"/>
              <a:t>https://www.mentimeter.com/auth/login </a:t>
            </a:r>
          </a:p>
          <a:p>
            <a:r>
              <a:rPr lang="en-GB" dirty="0"/>
              <a:t>Username: hantscamhsdigital@southernhealth.nhs.uk </a:t>
            </a:r>
          </a:p>
          <a:p>
            <a:r>
              <a:rPr lang="en-GB" dirty="0"/>
              <a:t>Password: PACE2025! (all caps) </a:t>
            </a:r>
          </a:p>
          <a:p>
            <a:endParaRPr lang="en-GB" dirty="0"/>
          </a:p>
          <a:p>
            <a:r>
              <a:rPr lang="en-GB" dirty="0"/>
              <a:t>Go to Meti meter </a:t>
            </a:r>
          </a:p>
          <a:p>
            <a:r>
              <a:rPr lang="en-GB" dirty="0"/>
              <a:t>Click on the left-hand side of screen  (my presentations) </a:t>
            </a:r>
          </a:p>
          <a:p>
            <a:r>
              <a:rPr lang="en-GB" dirty="0"/>
              <a:t>Then click on what are some positive attributes of people with ADHD </a:t>
            </a:r>
          </a:p>
          <a:p>
            <a:r>
              <a:rPr lang="en-GB" dirty="0"/>
              <a:t>Then click on the blue bottom on the right-hand side that says present , share screen with the audiences, there words will start to appear on the screen as they submit there answers </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How to run this slide: </a:t>
            </a:r>
          </a:p>
          <a:p>
            <a:r>
              <a:rPr lang="en-GB" sz="1200" b="0" i="0" kern="1200" dirty="0">
                <a:solidFill>
                  <a:schemeClr val="tx1"/>
                </a:solidFill>
                <a:effectLst/>
                <a:latin typeface="+mn-lt"/>
                <a:ea typeface="+mn-ea"/>
                <a:cs typeface="+mn-cs"/>
              </a:rPr>
              <a:t>Tell the group to scan the QR code on their phone and take 2-3 mins to write some of the strengths of there child with ADHD. </a:t>
            </a:r>
          </a:p>
          <a:p>
            <a:r>
              <a:rPr lang="en-GB" sz="1200" b="0" i="0" kern="1200" dirty="0">
                <a:solidFill>
                  <a:schemeClr val="tx1"/>
                </a:solidFill>
                <a:effectLst/>
                <a:latin typeface="+mn-lt"/>
                <a:ea typeface="+mn-ea"/>
                <a:cs typeface="+mn-cs"/>
              </a:rPr>
              <a:t>Then share the word cloud created and reflect with the group on the wonderful strengthens children with ADHD can have. </a:t>
            </a:r>
          </a:p>
          <a:p>
            <a:r>
              <a:rPr lang="en-GB" sz="1200" b="0" i="0" kern="1200" dirty="0">
                <a:solidFill>
                  <a:schemeClr val="tx1"/>
                </a:solidFill>
                <a:effectLst/>
                <a:latin typeface="+mn-lt"/>
                <a:ea typeface="+mn-ea"/>
                <a:cs typeface="+mn-cs"/>
              </a:rPr>
              <a:t>Read out some of the strengths as they pop up </a:t>
            </a:r>
          </a:p>
          <a:p>
            <a:r>
              <a:rPr lang="en-GB" sz="1200" b="0" i="0" kern="1200" dirty="0">
                <a:solidFill>
                  <a:schemeClr val="tx1"/>
                </a:solidFill>
                <a:effectLst/>
                <a:latin typeface="+mn-lt"/>
                <a:ea typeface="+mn-ea"/>
                <a:cs typeface="+mn-cs"/>
              </a:rPr>
              <a:t>Reflect on the strengths and bring back to ADHD</a:t>
            </a:r>
          </a:p>
          <a:p>
            <a:r>
              <a:rPr lang="en-GB" sz="1200" b="0" i="0" kern="1200" dirty="0">
                <a:solidFill>
                  <a:schemeClr val="tx1"/>
                </a:solidFill>
                <a:effectLst/>
                <a:latin typeface="+mn-lt"/>
                <a:ea typeface="+mn-ea"/>
                <a:cs typeface="+mn-cs"/>
              </a:rPr>
              <a:t>Talk about the ratio of positive to negative comments heard by a child with ADHD. </a:t>
            </a: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Script: Possible reflections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Children who have ADHD can be marvellously creative and imaginative. The child who daydreams and has ten different thoughts at once can become a master problem-solver, a fountain of ideas, or an inventive artist.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Children with ADHD may be easily distracted, but sometimes they notice what others don’t see.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Because children with ADHD consider a lot of options at once, they don’t become set on one alternative early on and are more open to different ideas.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I’m sure you will already know that children with ADHD are rarely boring! They’re interested in a lot of different things and have lively personalities. In short, if they’re not exasperating you (and sometimes even when they are), they’re a lot of fun to be with.</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When kids with ADHD are motivated, they work or play hard and strive to succeed. It actually may be difficult to distract them from a task that interests them, especially if the activity is interactive or hands-on.</a:t>
            </a: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EF07BB08-E169-41A1-90DF-AF6FD120982A}" type="slidenum">
              <a:rPr lang="en-GB" smtClean="0"/>
              <a:t>12</a:t>
            </a:fld>
            <a:endParaRPr lang="en-GB"/>
          </a:p>
        </p:txBody>
      </p:sp>
    </p:spTree>
    <p:extLst>
      <p:ext uri="{BB962C8B-B14F-4D97-AF65-F5344CB8AC3E}">
        <p14:creationId xmlns:p14="http://schemas.microsoft.com/office/powerpoint/2010/main" val="397592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Script</a:t>
            </a:r>
          </a:p>
          <a:p>
            <a:r>
              <a:rPr lang="en-GB" sz="1200" b="0" i="0" kern="1200" dirty="0">
                <a:solidFill>
                  <a:schemeClr val="tx1"/>
                </a:solidFill>
                <a:effectLst/>
                <a:latin typeface="+mn-lt"/>
                <a:ea typeface="+mn-ea"/>
                <a:cs typeface="+mn-cs"/>
              </a:rPr>
              <a:t>Children who have ADHD can be marvellously creative and imaginative. The child who daydreams and has ten different thoughts at once can become a master problem-solver, a fountain of ideas, or an inventive artist.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Children with ADHD may be easily distracted, but sometimes they notice what others don’t see.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Because children with ADHD consider a lot of options at once, they don’t become set on one alternative early on and are more open to different ideas.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I’m sure you will already know that children with ADHD are rarely boring! They’re interested in a lot of different things and have lively personalities. In short, if they’re not exasperating you (and sometimes even when they are), they’re a lot of fun to be with.</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When kids with ADHD are motivated, they work or play hard and strive to succeed. It actually may be difficult to distract them from a task that interests them, especially if the activity is interactive or hands-on.</a:t>
            </a: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List of positive traits to talk though </a:t>
            </a:r>
          </a:p>
          <a:p>
            <a:r>
              <a:rPr lang="en-GB" dirty="0"/>
              <a:t>Eager to make friends</a:t>
            </a:r>
          </a:p>
          <a:p>
            <a:r>
              <a:rPr lang="en-GB" dirty="0"/>
              <a:t>Great long term memory</a:t>
            </a:r>
          </a:p>
          <a:p>
            <a:r>
              <a:rPr lang="en-GB" dirty="0"/>
              <a:t>Charming</a:t>
            </a:r>
          </a:p>
          <a:p>
            <a:r>
              <a:rPr lang="en-GB" dirty="0"/>
              <a:t>Warm and loving</a:t>
            </a:r>
          </a:p>
          <a:p>
            <a:r>
              <a:rPr lang="en-GB" dirty="0"/>
              <a:t>Protective about loved ones</a:t>
            </a:r>
          </a:p>
          <a:p>
            <a:r>
              <a:rPr lang="en-GB" dirty="0"/>
              <a:t>Inquisitive</a:t>
            </a:r>
          </a:p>
          <a:p>
            <a:r>
              <a:rPr lang="en-GB" dirty="0"/>
              <a:t>Doesn’t hold a grudge</a:t>
            </a:r>
          </a:p>
          <a:p>
            <a:r>
              <a:rPr lang="en-GB" dirty="0"/>
              <a:t>Quick to forgive</a:t>
            </a:r>
          </a:p>
          <a:p>
            <a:r>
              <a:rPr lang="en-GB" dirty="0"/>
              <a:t>Genuine</a:t>
            </a:r>
          </a:p>
          <a:p>
            <a:r>
              <a:rPr lang="en-GB" dirty="0"/>
              <a:t>Never boring</a:t>
            </a:r>
          </a:p>
          <a:p>
            <a:r>
              <a:rPr lang="en-GB" dirty="0"/>
              <a:t>Playful</a:t>
            </a:r>
          </a:p>
          <a:p>
            <a:r>
              <a:rPr lang="en-GB" dirty="0"/>
              <a:t>Honest</a:t>
            </a:r>
          </a:p>
          <a:p>
            <a:r>
              <a:rPr lang="en-GB" dirty="0"/>
              <a:t>Optimistic</a:t>
            </a:r>
          </a:p>
          <a:p>
            <a:r>
              <a:rPr lang="en-GB" dirty="0"/>
              <a:t>Unlimited energy</a:t>
            </a:r>
          </a:p>
          <a:p>
            <a:r>
              <a:rPr lang="en-GB" dirty="0"/>
              <a:t>Will try new things</a:t>
            </a:r>
          </a:p>
          <a:p>
            <a:r>
              <a:rPr lang="en-GB" dirty="0"/>
              <a:t>Great conversationalists</a:t>
            </a:r>
          </a:p>
          <a:p>
            <a:r>
              <a:rPr lang="en-GB" dirty="0"/>
              <a:t>Great sense of humour</a:t>
            </a:r>
          </a:p>
          <a:p>
            <a:r>
              <a:rPr lang="en-GB" dirty="0"/>
              <a:t>Caring</a:t>
            </a:r>
          </a:p>
          <a:p>
            <a:r>
              <a:rPr lang="en-GB" dirty="0"/>
              <a:t>Spontaneous</a:t>
            </a:r>
          </a:p>
          <a:p>
            <a:r>
              <a:rPr lang="en-GB" dirty="0"/>
              <a:t>Notice things that others don’t</a:t>
            </a:r>
          </a:p>
          <a:p>
            <a:r>
              <a:rPr lang="en-GB" dirty="0"/>
              <a:t>Think of new ways of doing things</a:t>
            </a:r>
          </a:p>
          <a:p>
            <a:r>
              <a:rPr lang="en-GB" dirty="0"/>
              <a:t>Imaginative and creative</a:t>
            </a:r>
          </a:p>
          <a:p>
            <a:r>
              <a:rPr lang="en-GB" dirty="0"/>
              <a:t>Happy and enthusiastic</a:t>
            </a:r>
          </a:p>
          <a:p>
            <a:r>
              <a:rPr lang="en-GB" dirty="0"/>
              <a:t>Helpful</a:t>
            </a:r>
          </a:p>
          <a:p>
            <a:r>
              <a:rPr lang="en-GB" dirty="0"/>
              <a:t>Sensitive and compassionate</a:t>
            </a:r>
          </a:p>
          <a:p>
            <a:r>
              <a:rPr lang="en-GB" dirty="0"/>
              <a:t>inventive</a:t>
            </a:r>
          </a:p>
          <a:p>
            <a:endParaRPr lang="en-GB" dirty="0"/>
          </a:p>
          <a:p>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EF07BB08-E169-41A1-90DF-AF6FD120982A}" type="slidenum">
              <a:rPr lang="en-GB" smtClean="0"/>
              <a:t>13</a:t>
            </a:fld>
            <a:endParaRPr lang="en-GB"/>
          </a:p>
        </p:txBody>
      </p:sp>
    </p:spTree>
    <p:extLst>
      <p:ext uri="{BB962C8B-B14F-4D97-AF65-F5344CB8AC3E}">
        <p14:creationId xmlns:p14="http://schemas.microsoft.com/office/powerpoint/2010/main" val="306299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Script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According to the CDC in America </a:t>
            </a:r>
            <a:r>
              <a:rPr lang="en-GB" b="0" i="0" dirty="0">
                <a:solidFill>
                  <a:srgbClr val="1C1D1F"/>
                </a:solidFill>
                <a:effectLst/>
                <a:latin typeface="Nunito" pitchFamily="2" charset="0"/>
              </a:rPr>
              <a:t>Boys (15%) were more likely to be diagnosed with ADHD than girls (8%). (1)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1C1D1F"/>
                </a:solidFill>
                <a:effectLst/>
                <a:latin typeface="Nunito" pitchFamily="2" charset="0"/>
              </a:rPr>
              <a:t>In the </a:t>
            </a:r>
            <a:r>
              <a:rPr lang="en-GB" b="0" i="0" dirty="0" err="1">
                <a:solidFill>
                  <a:srgbClr val="1C1D1F"/>
                </a:solidFill>
                <a:effectLst/>
                <a:latin typeface="Nunito" pitchFamily="2" charset="0"/>
              </a:rPr>
              <a:t>Uk</a:t>
            </a:r>
            <a:r>
              <a:rPr lang="en-GB" b="0" i="0" dirty="0">
                <a:solidFill>
                  <a:srgbClr val="1C1D1F"/>
                </a:solidFill>
                <a:effectLst/>
                <a:latin typeface="Nunito" pitchFamily="2" charset="0"/>
              </a:rPr>
              <a:t> NICE estimate the prevalence of ADHD in adults is estimated at 3% to 4%, with a male-to-female ratio of approximately 3:1. (2)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accent1"/>
                </a:solidFill>
                <a:latin typeface="Calibri Light" panose="020F0302020204030204" pitchFamily="34" charset="0"/>
                <a:cs typeface="Calibri Light" panose="020F0302020204030204" pitchFamily="34" charset="0"/>
              </a:rPr>
              <a:t>This could be due to ADHD being less likely to be picked up on and diagnosed in girls. (3)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accent1"/>
                </a:solidFill>
                <a:latin typeface="Calibri Light" panose="020F0302020204030204" pitchFamily="34" charset="0"/>
                <a:cs typeface="Calibri Light" panose="020F0302020204030204" pitchFamily="34" charset="0"/>
              </a:rPr>
              <a:t>As we move on to discuss the gender differences between men and women its worth stating that both males and females can present as inattentive or inattentive hyperactive impulsive subtypes.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0" i="0" dirty="0">
              <a:solidFill>
                <a:srgbClr val="1C1D1F"/>
              </a:solidFill>
              <a:effectLst/>
              <a:latin typeface="Nunito"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1C1D1F"/>
              </a:solidFill>
              <a:effectLst/>
              <a:latin typeface="Nunito"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1C1D1F"/>
                </a:solidFill>
                <a:effectLst/>
                <a:latin typeface="Nunito" pitchFamily="2" charset="0"/>
              </a:rPr>
              <a:t>References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0" i="0" dirty="0">
                <a:solidFill>
                  <a:srgbClr val="1C1D1F"/>
                </a:solidFill>
                <a:effectLst/>
                <a:latin typeface="Nunito" pitchFamily="2" charset="0"/>
              </a:rPr>
              <a:t> Danielson ML, Claussen AH, </a:t>
            </a:r>
            <a:r>
              <a:rPr lang="en-GB" b="0" i="0" dirty="0" err="1">
                <a:solidFill>
                  <a:srgbClr val="1C1D1F"/>
                </a:solidFill>
                <a:effectLst/>
                <a:latin typeface="Nunito" pitchFamily="2" charset="0"/>
              </a:rPr>
              <a:t>Bitsko</a:t>
            </a:r>
            <a:r>
              <a:rPr lang="en-GB" b="0" i="0" dirty="0">
                <a:solidFill>
                  <a:srgbClr val="1C1D1F"/>
                </a:solidFill>
                <a:effectLst/>
                <a:latin typeface="Nunito" pitchFamily="2" charset="0"/>
              </a:rPr>
              <a:t> RH, et al. </a:t>
            </a:r>
            <a:r>
              <a:rPr lang="en-GB" b="0" i="0" u="sng" dirty="0">
                <a:solidFill>
                  <a:srgbClr val="1C1D1F"/>
                </a:solidFill>
                <a:effectLst/>
                <a:latin typeface="Nunito" pitchFamily="2" charset="0"/>
                <a:hlinkClick r:id="rId3"/>
              </a:rPr>
              <a:t>ADHD Prevalence Among U.S. Children and Adolescents in 2022: Diagnosis, Severity, Co-Occurring Disorders, and Treatment.</a:t>
            </a:r>
            <a:r>
              <a:rPr lang="en-GB" b="0" i="0" dirty="0">
                <a:solidFill>
                  <a:srgbClr val="1C1D1F"/>
                </a:solidFill>
                <a:effectLst/>
                <a:latin typeface="Nunito" pitchFamily="2" charset="0"/>
              </a:rPr>
              <a:t> J Clin Child </a:t>
            </a:r>
            <a:r>
              <a:rPr lang="en-GB" b="0" i="0" dirty="0" err="1">
                <a:solidFill>
                  <a:srgbClr val="1C1D1F"/>
                </a:solidFill>
                <a:effectLst/>
                <a:latin typeface="Nunito" pitchFamily="2" charset="0"/>
              </a:rPr>
              <a:t>Adolesc</a:t>
            </a:r>
            <a:r>
              <a:rPr lang="en-GB" b="0" i="0" dirty="0">
                <a:solidFill>
                  <a:srgbClr val="1C1D1F"/>
                </a:solidFill>
                <a:effectLst/>
                <a:latin typeface="Nunito" pitchFamily="2" charset="0"/>
              </a:rPr>
              <a:t> Psychol. Published online May 22, 2024.</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i="1" dirty="0">
                <a:effectLst/>
              </a:rPr>
              <a:t>NICE</a:t>
            </a:r>
            <a:r>
              <a:rPr lang="en-GB" dirty="0">
                <a:effectLst/>
              </a:rPr>
              <a:t> (2024) </a:t>
            </a:r>
            <a:r>
              <a:rPr lang="en-GB" i="1" dirty="0">
                <a:effectLst/>
              </a:rPr>
              <a:t>Attention deficit hyperactivity disorder: How common is it?</a:t>
            </a:r>
            <a:r>
              <a:rPr lang="en-GB" dirty="0">
                <a:effectLst/>
              </a:rPr>
              <a:t> Available at: https://cks.nice.org.uk/topics/attention-deficit-hyperactivity-disorder/background-information/prevalence/#:~:text=In%20the%20UK%2C%20the%20prevalence,family%20income%20and%20social%20class. (Accessed: 25 October 2024).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i="1" dirty="0">
                <a:effectLst/>
              </a:rPr>
              <a:t>NICE</a:t>
            </a:r>
            <a:r>
              <a:rPr lang="en-GB" dirty="0">
                <a:effectLst/>
              </a:rPr>
              <a:t> (2024) </a:t>
            </a:r>
            <a:r>
              <a:rPr lang="en-GB" i="1" dirty="0">
                <a:effectLst/>
              </a:rPr>
              <a:t>Attention deficit hyperactivity disorder: How common is it?</a:t>
            </a:r>
            <a:r>
              <a:rPr lang="en-GB" dirty="0">
                <a:effectLst/>
              </a:rPr>
              <a:t> Available at: https://cks.nice.org.uk/topics/attention-deficit-hyperactivity-disorder/background-information/prevalence/#:~:text=In%20the%20UK%2C%20the%20prevalence,family%20income%20and%20social%20class. (Accessed: 25 October 2024).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dirty="0">
              <a:effectLst/>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b="0" i="0" dirty="0">
              <a:solidFill>
                <a:srgbClr val="1C1D1F"/>
              </a:solidFill>
              <a:effectLst/>
              <a:latin typeface="Nunito" pitchFamily="2"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b="0" i="0" dirty="0">
              <a:solidFill>
                <a:srgbClr val="1C1D1F"/>
              </a:solidFill>
              <a:effectLst/>
              <a:latin typeface="Nunito" pitchFamily="2"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b="0" i="0" dirty="0">
              <a:solidFill>
                <a:srgbClr val="1C1D1F"/>
              </a:solidFill>
              <a:effectLst/>
              <a:latin typeface="Nunito"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b="1" i="0" dirty="0">
                <a:solidFill>
                  <a:srgbClr val="1C1D1F"/>
                </a:solidFill>
                <a:effectLst/>
                <a:latin typeface="Nunito" pitchFamily="2" charset="0"/>
              </a:rPr>
              <a:t>Website links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b="0" i="0" dirty="0">
                <a:solidFill>
                  <a:srgbClr val="1C1D1F"/>
                </a:solidFill>
                <a:effectLst/>
                <a:latin typeface="Nunito" pitchFamily="2" charset="0"/>
              </a:rPr>
              <a:t>https://cks.nice.org.uk/topics/attention-deficit-hyperactivity-disorder/background-information/prevalence/#:~:text=In%20the%20UK%2C%20the%20prevalence,family%20income%20and%20social%20class.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b="0" i="0" dirty="0">
              <a:solidFill>
                <a:srgbClr val="1C1D1F"/>
              </a:solidFill>
              <a:effectLst/>
              <a:latin typeface="Nunito"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b="0" i="0" dirty="0">
                <a:solidFill>
                  <a:srgbClr val="1C1D1F"/>
                </a:solidFill>
                <a:effectLst/>
                <a:latin typeface="Nunito" pitchFamily="2" charset="0"/>
              </a:rPr>
              <a:t>https://psychcentral.com/adhd/adhd-symptoms-in-women#:~:text=However%2C%20there%20is%20a%20striking,with%20just%205.6%25%20of%20girls.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b="0" i="0" dirty="0">
              <a:solidFill>
                <a:srgbClr val="1C1D1F"/>
              </a:solidFill>
              <a:effectLst/>
              <a:latin typeface="Nunito"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b="0" i="0" dirty="0">
                <a:solidFill>
                  <a:srgbClr val="1C1D1F"/>
                </a:solidFill>
                <a:effectLst/>
                <a:latin typeface="Nunito" pitchFamily="2" charset="0"/>
              </a:rPr>
              <a:t>https://pmc.ncbi.nlm.nih.gov/articles/PMC3827008/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C1D1F"/>
                </a:solidFill>
                <a:effectLst/>
                <a:latin typeface="Nunito"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ADHD in Women vs. Men: How Prevalence and Symptoms Differ by Gender (psychcentral.com)</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5"/>
              </a:rPr>
              <a:t>Why Is ADHD Underdiagnosed In Women? - The ADHD Centre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EF07BB08-E169-41A1-90DF-AF6FD120982A}" type="slidenum">
              <a:rPr lang="en-GB" smtClean="0"/>
              <a:t>14</a:t>
            </a:fld>
            <a:endParaRPr lang="en-GB"/>
          </a:p>
        </p:txBody>
      </p:sp>
    </p:spTree>
    <p:extLst>
      <p:ext uri="{BB962C8B-B14F-4D97-AF65-F5344CB8AC3E}">
        <p14:creationId xmlns:p14="http://schemas.microsoft.com/office/powerpoint/2010/main" val="1974088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Script:</a:t>
            </a:r>
          </a:p>
          <a:p>
            <a:pPr marL="171450" indent="-171450">
              <a:buFont typeface="Arial" panose="020B0604020202020204" pitchFamily="34" charset="0"/>
              <a:buChar char="•"/>
            </a:pPr>
            <a:r>
              <a:rPr lang="en-GB" dirty="0"/>
              <a:t>In 1775 (Melchior Adam </a:t>
            </a:r>
            <a:r>
              <a:rPr lang="en-GB" dirty="0" err="1"/>
              <a:t>Weikard</a:t>
            </a:r>
            <a:r>
              <a:rPr lang="en-GB" dirty="0"/>
              <a:t>) A German physician published a textbook with a description of ADHD-like behaviours. Most of the early research on ADHD was conducted on boys. </a:t>
            </a:r>
          </a:p>
          <a:p>
            <a:pPr marL="171450" indent="-171450">
              <a:buFont typeface="Arial" panose="020B0604020202020204" pitchFamily="34" charset="0"/>
              <a:buChar char="•"/>
            </a:pPr>
            <a:r>
              <a:rPr lang="en-GB" dirty="0"/>
              <a:t>When we look at the typically male presentations of ADHD we are more likely to see them showing </a:t>
            </a:r>
            <a:r>
              <a:rPr lang="en-GB" dirty="0" err="1"/>
              <a:t>behaviors</a:t>
            </a:r>
            <a:r>
              <a:rPr lang="en-GB" dirty="0"/>
              <a:t> such as </a:t>
            </a:r>
          </a:p>
          <a:p>
            <a:pPr marL="628650" lvl="1" indent="-171450">
              <a:buFont typeface="Arial" panose="020B0604020202020204" pitchFamily="34" charset="0"/>
              <a:buChar char="•"/>
            </a:pPr>
            <a:r>
              <a:rPr lang="en-GB" dirty="0"/>
              <a:t>Hyperactivity</a:t>
            </a:r>
          </a:p>
          <a:p>
            <a:pPr marL="628650" lvl="1" indent="-171450">
              <a:buFont typeface="Arial" panose="020B0604020202020204" pitchFamily="34" charset="0"/>
              <a:buChar char="•"/>
            </a:pPr>
            <a:r>
              <a:rPr lang="en-GB" dirty="0"/>
              <a:t>Disruptive behaviour</a:t>
            </a:r>
          </a:p>
          <a:p>
            <a:pPr marL="628650" lvl="1" indent="-171450">
              <a:buFont typeface="Arial" panose="020B0604020202020204" pitchFamily="34" charset="0"/>
              <a:buChar char="•"/>
            </a:pPr>
            <a:r>
              <a:rPr lang="en-GB" dirty="0"/>
              <a:t>Frequently losing items</a:t>
            </a:r>
          </a:p>
          <a:p>
            <a:pPr marL="628650" lvl="1" indent="-171450">
              <a:buFont typeface="Arial" panose="020B0604020202020204" pitchFamily="34" charset="0"/>
              <a:buChar char="•"/>
            </a:pPr>
            <a:r>
              <a:rPr lang="en-GB" dirty="0"/>
              <a:t>Interrupting others during conversations</a:t>
            </a:r>
          </a:p>
          <a:p>
            <a:pPr marL="628650" lvl="1" indent="-171450">
              <a:buFont typeface="Arial" panose="020B0604020202020204" pitchFamily="34" charset="0"/>
              <a:buChar char="•"/>
            </a:pPr>
            <a:r>
              <a:rPr lang="en-GB" dirty="0"/>
              <a:t>Aggressive and defensive behaviours</a:t>
            </a:r>
          </a:p>
          <a:p>
            <a:pPr marL="628650" lvl="1" indent="-171450">
              <a:buFont typeface="Arial" panose="020B0604020202020204" pitchFamily="34" charset="0"/>
              <a:buChar char="•"/>
            </a:pPr>
            <a:r>
              <a:rPr lang="en-GB" dirty="0"/>
              <a:t>High-risk behaviours (e.g., substance misuse, speeding, unhealthy sexual </a:t>
            </a:r>
            <a:r>
              <a:rPr lang="en-GB" dirty="0" err="1"/>
              <a:t>behaviors</a:t>
            </a:r>
            <a:r>
              <a:rPr lang="en-GB" dirty="0"/>
              <a:t>, excessive financial spending)</a:t>
            </a:r>
          </a:p>
          <a:p>
            <a:pPr marL="628650" lvl="1" indent="-171450">
              <a:buFont typeface="Arial" panose="020B0604020202020204" pitchFamily="34" charset="0"/>
              <a:buChar char="•"/>
            </a:pPr>
            <a:r>
              <a:rPr lang="en-GB" dirty="0"/>
              <a:t>Angry outbursts</a:t>
            </a:r>
          </a:p>
          <a:p>
            <a:pPr marL="628650" lvl="1" indent="-171450">
              <a:buFont typeface="Arial" panose="020B0604020202020204" pitchFamily="34" charset="0"/>
              <a:buChar char="•"/>
            </a:pPr>
            <a:r>
              <a:rPr lang="en-GB" dirty="0"/>
              <a:t>Insensitivity</a:t>
            </a:r>
          </a:p>
          <a:p>
            <a:pPr marL="457200" lvl="1" indent="0">
              <a:buFont typeface="Arial" panose="020B0604020202020204" pitchFamily="34" charset="0"/>
              <a:buNone/>
            </a:pPr>
            <a:endParaRPr lang="en-GB" dirty="0"/>
          </a:p>
          <a:p>
            <a:pPr marL="0" lvl="0" indent="0">
              <a:buFont typeface="Arial" panose="020B0604020202020204" pitchFamily="34" charset="0"/>
              <a:buNone/>
            </a:pPr>
            <a:r>
              <a:rPr lang="en-GB" dirty="0"/>
              <a:t>In general, males with ADHD presented with externalizing problems such as conduct disorder and oppositional defiant disorder while females with ADHD presented with more internalizing problems such as anxiety and depression (1).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r>
              <a:rPr lang="en-GB" dirty="0"/>
              <a:t>References </a:t>
            </a:r>
          </a:p>
          <a:p>
            <a:pPr marL="228600" indent="-228600">
              <a:buFont typeface="+mj-lt"/>
              <a:buAutoNum type="arabicPeriod"/>
            </a:pPr>
            <a:r>
              <a:rPr lang="en-GB" b="0" i="0" dirty="0">
                <a:solidFill>
                  <a:srgbClr val="333333"/>
                </a:solidFill>
                <a:effectLst/>
                <a:latin typeface="-apple-system"/>
              </a:rPr>
              <a:t>Lau, T.W.I., Lim, C.G., </a:t>
            </a:r>
            <a:r>
              <a:rPr lang="en-GB" b="0" i="0" dirty="0" err="1">
                <a:solidFill>
                  <a:srgbClr val="333333"/>
                </a:solidFill>
                <a:effectLst/>
                <a:latin typeface="-apple-system"/>
              </a:rPr>
              <a:t>Acharryya</a:t>
            </a:r>
            <a:r>
              <a:rPr lang="en-GB" b="0" i="0" dirty="0">
                <a:solidFill>
                  <a:srgbClr val="333333"/>
                </a:solidFill>
                <a:effectLst/>
                <a:latin typeface="-apple-system"/>
              </a:rPr>
              <a:t>, S. </a:t>
            </a:r>
            <a:r>
              <a:rPr lang="en-GB" b="0" i="1" dirty="0">
                <a:solidFill>
                  <a:srgbClr val="333333"/>
                </a:solidFill>
                <a:effectLst/>
                <a:latin typeface="-apple-system"/>
              </a:rPr>
              <a:t>et al.</a:t>
            </a:r>
            <a:r>
              <a:rPr lang="en-GB" b="0" i="0" dirty="0">
                <a:solidFill>
                  <a:srgbClr val="333333"/>
                </a:solidFill>
                <a:effectLst/>
                <a:latin typeface="-apple-system"/>
              </a:rPr>
              <a:t> Gender differences in externalizing and internalizing problems in Singaporean children and adolescents with attention-deficit/hyperactivity disorder. </a:t>
            </a:r>
            <a:r>
              <a:rPr lang="en-GB" b="0" i="1" dirty="0">
                <a:solidFill>
                  <a:srgbClr val="333333"/>
                </a:solidFill>
                <a:effectLst/>
                <a:latin typeface="-apple-system"/>
              </a:rPr>
              <a:t>Child </a:t>
            </a:r>
            <a:r>
              <a:rPr lang="en-GB" b="0" i="1" dirty="0" err="1">
                <a:solidFill>
                  <a:srgbClr val="333333"/>
                </a:solidFill>
                <a:effectLst/>
                <a:latin typeface="-apple-system"/>
              </a:rPr>
              <a:t>Adolesc</a:t>
            </a:r>
            <a:r>
              <a:rPr lang="en-GB" b="0" i="1" dirty="0">
                <a:solidFill>
                  <a:srgbClr val="333333"/>
                </a:solidFill>
                <a:effectLst/>
                <a:latin typeface="-apple-system"/>
              </a:rPr>
              <a:t> Psychiatry </a:t>
            </a:r>
            <a:r>
              <a:rPr lang="en-GB" b="0" i="1" dirty="0" err="1">
                <a:solidFill>
                  <a:srgbClr val="333333"/>
                </a:solidFill>
                <a:effectLst/>
                <a:latin typeface="-apple-system"/>
              </a:rPr>
              <a:t>Ment</a:t>
            </a:r>
            <a:r>
              <a:rPr lang="en-GB" b="0" i="1" dirty="0">
                <a:solidFill>
                  <a:srgbClr val="333333"/>
                </a:solidFill>
                <a:effectLst/>
                <a:latin typeface="-apple-system"/>
              </a:rPr>
              <a:t> Health</a:t>
            </a:r>
            <a:r>
              <a:rPr lang="en-GB" b="0" i="0" dirty="0">
                <a:solidFill>
                  <a:srgbClr val="333333"/>
                </a:solidFill>
                <a:effectLst/>
                <a:latin typeface="-apple-system"/>
              </a:rPr>
              <a:t> </a:t>
            </a:r>
            <a:r>
              <a:rPr lang="en-GB" b="1" i="0" dirty="0">
                <a:solidFill>
                  <a:srgbClr val="333333"/>
                </a:solidFill>
                <a:effectLst/>
                <a:latin typeface="-apple-system"/>
              </a:rPr>
              <a:t>15</a:t>
            </a:r>
            <a:r>
              <a:rPr lang="en-GB" b="0" i="0" dirty="0">
                <a:solidFill>
                  <a:srgbClr val="333333"/>
                </a:solidFill>
                <a:effectLst/>
                <a:latin typeface="-apple-system"/>
              </a:rPr>
              <a:t>, 3 (2021). https://doi.org/10.1186/s13034-021-00356-8</a:t>
            </a: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r>
              <a:rPr lang="en-GB" dirty="0"/>
              <a:t>Websites </a:t>
            </a:r>
          </a:p>
          <a:p>
            <a:pPr marL="171450" indent="-171450">
              <a:buFont typeface="Arial" panose="020B0604020202020204" pitchFamily="34" charset="0"/>
              <a:buChar char="•"/>
            </a:pPr>
            <a:r>
              <a:rPr lang="en-GB" dirty="0"/>
              <a:t>https://adhduk.co.uk/the-history-of-adhd/ </a:t>
            </a:r>
          </a:p>
        </p:txBody>
      </p:sp>
      <p:sp>
        <p:nvSpPr>
          <p:cNvPr id="4" name="Slide Number Placeholder 3"/>
          <p:cNvSpPr>
            <a:spLocks noGrp="1"/>
          </p:cNvSpPr>
          <p:nvPr>
            <p:ph type="sldNum" sz="quarter" idx="5"/>
          </p:nvPr>
        </p:nvSpPr>
        <p:spPr/>
        <p:txBody>
          <a:bodyPr/>
          <a:lstStyle/>
          <a:p>
            <a:fld id="{EF07BB08-E169-41A1-90DF-AF6FD120982A}" type="slidenum">
              <a:rPr lang="en-GB" smtClean="0"/>
              <a:t>15</a:t>
            </a:fld>
            <a:endParaRPr lang="en-GB"/>
          </a:p>
        </p:txBody>
      </p:sp>
    </p:spTree>
    <p:extLst>
      <p:ext uri="{BB962C8B-B14F-4D97-AF65-F5344CB8AC3E}">
        <p14:creationId xmlns:p14="http://schemas.microsoft.com/office/powerpoint/2010/main" val="1622327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Female vs Male ADHD - The ADHD Centre</a:t>
            </a:r>
            <a:r>
              <a:rPr lang="en-GB" dirty="0"/>
              <a:t>   </a:t>
            </a:r>
            <a:r>
              <a:rPr lang="en-GB" dirty="0">
                <a:hlinkClick r:id="rId4"/>
              </a:rPr>
              <a:t>Gender Differences in ADHD: Why Women Struggle More (additudemag.com)</a:t>
            </a:r>
            <a:r>
              <a:rPr lang="en-GB" dirty="0"/>
              <a:t> </a:t>
            </a:r>
          </a:p>
          <a:p>
            <a:endParaRPr lang="en-GB" dirty="0"/>
          </a:p>
          <a:p>
            <a:r>
              <a:rPr lang="en-GB" b="1" dirty="0"/>
              <a:t>Script </a:t>
            </a:r>
          </a:p>
          <a:p>
            <a:r>
              <a:rPr lang="en-GB" dirty="0"/>
              <a:t>Inattention Bit: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One study found Females are more likely to present as inattentive than males. (2)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Inattentive symptoms are losing focus and daydreaming, being disorganised, forgetful and often late, Difficulty maintaining attention and switching off while others are talking. </a:t>
            </a:r>
          </a:p>
          <a:p>
            <a:pPr marL="171450" indent="-171450">
              <a:buFont typeface="Arial" panose="020B0604020202020204" pitchFamily="34" charset="0"/>
              <a:buChar char="•"/>
            </a:pPr>
            <a:r>
              <a:rPr lang="en-GB" dirty="0"/>
              <a:t>When females present with a more typical male profile in terms of difficulties with hyperactivity, impulsivity and conduct problems it’s a strong predictor or clinical diagnosis. (2)</a:t>
            </a:r>
          </a:p>
          <a:p>
            <a:pPr marL="171450" indent="-171450">
              <a:buFont typeface="Arial" panose="020B0604020202020204" pitchFamily="34" charset="0"/>
              <a:buChar char="•"/>
            </a:pPr>
            <a:endParaRPr lang="en-GB" dirty="0"/>
          </a:p>
          <a:p>
            <a:r>
              <a:rPr lang="en-GB" b="1" dirty="0"/>
              <a:t>Co-occurring conditions: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1A1A1A"/>
                </a:solidFill>
                <a:effectLst/>
                <a:latin typeface="Arial" panose="020B0604020202020204" pitchFamily="34" charset="0"/>
                <a:cs typeface="Arial" panose="020B0604020202020204" pitchFamily="34" charset="0"/>
              </a:rPr>
              <a:t>Co-morbid mental health symptoms: Low self-esteem, </a:t>
            </a:r>
            <a:r>
              <a:rPr lang="en-GB" sz="1200" b="0" i="0" dirty="0">
                <a:solidFill>
                  <a:srgbClr val="444444"/>
                </a:solidFill>
                <a:effectLst/>
                <a:latin typeface="Arial" panose="020B0604020202020204" pitchFamily="34" charset="0"/>
                <a:cs typeface="Arial" panose="020B0604020202020204" pitchFamily="34" charset="0"/>
              </a:rPr>
              <a:t>Comorbid conditions such as depression, anxiety and OCD are more noticeable than ADHD and are often treated first Anxiety might manifest physiologically in the form of headaches and/or nausea. </a:t>
            </a:r>
            <a:endParaRPr lang="en-GB" sz="1200" dirty="0">
              <a:solidFill>
                <a:srgbClr val="1A1A1A"/>
              </a:solidFill>
              <a:effectLst/>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dirty="0"/>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Internalizing symptoms bit: </a:t>
            </a:r>
          </a:p>
          <a:p>
            <a:pPr marL="171450" indent="-171450">
              <a:buFont typeface="Arial" panose="020B0604020202020204" pitchFamily="34" charset="0"/>
              <a:buChar char="•"/>
            </a:pPr>
            <a:r>
              <a:rPr lang="en-GB" dirty="0"/>
              <a:t>Internalizing symptoms are where people express frustration by internalising them vs externalising behaviours are acting out type behaviours.  An example of internalizing behaviour might be feelings of despair, inadequacy and overwhelmed, lacking motivation or being impatient. </a:t>
            </a:r>
          </a:p>
          <a:p>
            <a:pPr marL="171450" indent="-171450">
              <a:buFont typeface="Arial" panose="020B0604020202020204" pitchFamily="34" charset="0"/>
              <a:buChar char="•"/>
            </a:pPr>
            <a:r>
              <a:rPr lang="en-GB" dirty="0"/>
              <a:t>Girls with ADHD have been found to be more likely to have problems such as anxiety (6). </a:t>
            </a:r>
          </a:p>
          <a:p>
            <a:pPr marL="0" indent="0">
              <a:buFont typeface="Arial" panose="020B0604020202020204" pitchFamily="34" charset="0"/>
              <a:buNone/>
            </a:pPr>
            <a:endParaRPr lang="en-GB" dirty="0"/>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Emotional dysregulation: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1A1A1A"/>
                </a:solidFill>
                <a:effectLst/>
                <a:latin typeface="Arial" panose="020B0604020202020204" pitchFamily="34" charset="0"/>
                <a:cs typeface="Arial" panose="020B0604020202020204" pitchFamily="34" charset="0"/>
              </a:rPr>
              <a:t>Emotional dysregulation (</a:t>
            </a:r>
            <a:r>
              <a:rPr lang="en-GB" sz="1200" b="0" i="0" dirty="0">
                <a:solidFill>
                  <a:srgbClr val="444444"/>
                </a:solidFill>
                <a:effectLst/>
                <a:latin typeface="Arial" panose="020B0604020202020204" pitchFamily="34" charset="0"/>
                <a:cs typeface="Arial" panose="020B0604020202020204" pitchFamily="34" charset="0"/>
              </a:rPr>
              <a:t>Crying with deep emotion, anger, and feelings of guilt and shame) </a:t>
            </a:r>
            <a:r>
              <a:rPr lang="en-GB" sz="1200" dirty="0">
                <a:solidFill>
                  <a:srgbClr val="1A1A1A"/>
                </a:solidFill>
                <a:effectLst/>
                <a:latin typeface="Arial" panose="020B0604020202020204" pitchFamily="34" charset="0"/>
                <a:cs typeface="Arial" panose="020B0604020202020204" pitchFamily="34" charset="0"/>
              </a:rPr>
              <a:t>Episodes of rage or tears</a:t>
            </a:r>
            <a:endParaRPr lang="en-GB" dirty="0"/>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dirty="0"/>
              <a:t>Hormonal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dirty="0">
                <a:solidFill>
                  <a:srgbClr val="444444"/>
                </a:solidFill>
                <a:effectLst/>
                <a:latin typeface="Arial" panose="020B0604020202020204" pitchFamily="34" charset="0"/>
                <a:cs typeface="Arial" panose="020B0604020202020204" pitchFamily="34" charset="0"/>
              </a:rPr>
              <a:t>Varying hormone levels can exacerbate ADHD symptoms across a women's lifespan. At various points during a menstrual cycle due to </a:t>
            </a:r>
            <a:r>
              <a:rPr lang="en-GB" sz="1200" b="0" i="0" dirty="0" err="1">
                <a:solidFill>
                  <a:srgbClr val="444444"/>
                </a:solidFill>
                <a:effectLst/>
                <a:latin typeface="Arial" panose="020B0604020202020204" pitchFamily="34" charset="0"/>
                <a:cs typeface="Arial" panose="020B0604020202020204" pitchFamily="34" charset="0"/>
              </a:rPr>
              <a:t>fluxations</a:t>
            </a:r>
            <a:r>
              <a:rPr lang="en-GB" sz="1200" b="0" i="0" dirty="0">
                <a:solidFill>
                  <a:srgbClr val="444444"/>
                </a:solidFill>
                <a:effectLst/>
                <a:latin typeface="Arial" panose="020B0604020202020204" pitchFamily="34" charset="0"/>
                <a:cs typeface="Arial" panose="020B0604020202020204" pitchFamily="34" charset="0"/>
              </a:rPr>
              <a:t> in levels of </a:t>
            </a:r>
            <a:r>
              <a:rPr lang="en-GB" sz="1200" b="0" i="0" dirty="0" err="1">
                <a:solidFill>
                  <a:srgbClr val="444444"/>
                </a:solidFill>
                <a:effectLst/>
                <a:latin typeface="Arial" panose="020B0604020202020204" pitchFamily="34" charset="0"/>
                <a:cs typeface="Arial" panose="020B0604020202020204" pitchFamily="34" charset="0"/>
              </a:rPr>
              <a:t>estrongen</a:t>
            </a:r>
            <a:r>
              <a:rPr lang="en-GB" sz="1200" b="0" i="0" dirty="0">
                <a:solidFill>
                  <a:srgbClr val="444444"/>
                </a:solidFill>
                <a:effectLst/>
                <a:latin typeface="Arial" panose="020B0604020202020204" pitchFamily="34" charset="0"/>
                <a:cs typeface="Arial" panose="020B0604020202020204" pitchFamily="34" charset="0"/>
              </a:rPr>
              <a:t> and other </a:t>
            </a:r>
            <a:r>
              <a:rPr lang="en-GB" sz="1200" b="0" i="0" dirty="0" err="1">
                <a:solidFill>
                  <a:srgbClr val="444444"/>
                </a:solidFill>
                <a:effectLst/>
                <a:latin typeface="Arial" panose="020B0604020202020204" pitchFamily="34" charset="0"/>
                <a:cs typeface="Arial" panose="020B0604020202020204" pitchFamily="34" charset="0"/>
              </a:rPr>
              <a:t>chemelicals</a:t>
            </a:r>
            <a:r>
              <a:rPr lang="en-GB" sz="1200" b="0" i="0" dirty="0">
                <a:solidFill>
                  <a:srgbClr val="444444"/>
                </a:solidFill>
                <a:effectLst/>
                <a:latin typeface="Arial" panose="020B0604020202020204" pitchFamily="34" charset="0"/>
                <a:cs typeface="Arial" panose="020B0604020202020204" pitchFamily="34" charset="0"/>
              </a:rPr>
              <a:t> ADHD women may be more likely to do risk taking impulsive behaviour mid cycle, or be more avoidant and low in mood just before there period. (4)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dirty="0">
                <a:solidFill>
                  <a:srgbClr val="444444"/>
                </a:solidFill>
                <a:effectLst/>
                <a:latin typeface="Arial" panose="020B0604020202020204" pitchFamily="34" charset="0"/>
                <a:cs typeface="Arial" panose="020B0604020202020204" pitchFamily="34" charset="0"/>
              </a:rPr>
              <a:t>Symptoms may also intensify throughout menopause Reduced oestrogen levels during the menopause also include a drop in dopamine levels, which are already lower in women with ADHD </a:t>
            </a:r>
            <a:r>
              <a:rPr lang="en-GB" sz="1200" b="0" i="0" dirty="0" err="1">
                <a:solidFill>
                  <a:srgbClr val="444444"/>
                </a:solidFill>
                <a:effectLst/>
                <a:latin typeface="Arial" panose="020B0604020202020204" pitchFamily="34" charset="0"/>
                <a:cs typeface="Arial" panose="020B0604020202020204" pitchFamily="34" charset="0"/>
              </a:rPr>
              <a:t>exaserbating</a:t>
            </a:r>
            <a:r>
              <a:rPr lang="en-GB" sz="1200" b="0" i="0" dirty="0">
                <a:solidFill>
                  <a:srgbClr val="444444"/>
                </a:solidFill>
                <a:effectLst/>
                <a:latin typeface="Arial" panose="020B0604020202020204" pitchFamily="34" charset="0"/>
                <a:cs typeface="Arial" panose="020B0604020202020204" pitchFamily="34" charset="0"/>
              </a:rPr>
              <a:t> symptoms of ADHD. (5) </a:t>
            </a:r>
          </a:p>
          <a:p>
            <a:pPr marL="0" indent="0">
              <a:buFont typeface="Arial" panose="020B0604020202020204" pitchFamily="34" charset="0"/>
              <a:buNone/>
            </a:pPr>
            <a:endParaRPr lang="en-GB" dirty="0"/>
          </a:p>
          <a:p>
            <a:endParaRPr lang="en-GB" dirty="0"/>
          </a:p>
          <a:p>
            <a:endParaRPr lang="en-GB" dirty="0"/>
          </a:p>
          <a:p>
            <a:endParaRPr lang="en-GB" dirty="0"/>
          </a:p>
          <a:p>
            <a:endParaRPr lang="en-GB" dirty="0"/>
          </a:p>
          <a:p>
            <a:endParaRPr lang="en-GB" dirty="0"/>
          </a:p>
          <a:p>
            <a:r>
              <a:rPr lang="en-GB" b="1" dirty="0"/>
              <a:t>References </a:t>
            </a:r>
          </a:p>
          <a:p>
            <a:pPr marL="228600" indent="-228600">
              <a:buFont typeface="+mj-lt"/>
              <a:buAutoNum type="arabicPeriod"/>
            </a:pPr>
            <a:r>
              <a:rPr lang="en-GB" dirty="0"/>
              <a:t>Skoglund, C. </a:t>
            </a:r>
            <a:r>
              <a:rPr lang="en-GB" i="1" dirty="0"/>
              <a:t>et al.</a:t>
            </a:r>
            <a:r>
              <a:rPr lang="en-GB" dirty="0"/>
              <a:t> (2023) ‘Time after time: Failure to identify and support females with ADHD – a Swedish population register study’, </a:t>
            </a:r>
            <a:r>
              <a:rPr lang="en-GB" i="1" dirty="0"/>
              <a:t>Journal of Child Psychology and Psychiatry</a:t>
            </a:r>
            <a:r>
              <a:rPr lang="en-GB" dirty="0"/>
              <a:t>, 65(6), pp. 832–844. doi:10.1111/jcpp.13920. </a:t>
            </a:r>
          </a:p>
          <a:p>
            <a:pPr marL="228600" indent="-228600">
              <a:buFont typeface="+mj-lt"/>
              <a:buAutoNum type="arabicPeriod"/>
            </a:pPr>
            <a:r>
              <a:rPr lang="en-GB" dirty="0"/>
              <a:t> Mowlem, F.D., </a:t>
            </a:r>
            <a:r>
              <a:rPr lang="en-GB" dirty="0" err="1"/>
              <a:t>Rosenqvist</a:t>
            </a:r>
            <a:r>
              <a:rPr lang="en-GB" dirty="0"/>
              <a:t>, M.A., Martin, J. et al. Sex differences in predicting ADHD clinical diagnosis and pharmacological treatment. </a:t>
            </a:r>
            <a:r>
              <a:rPr lang="en-GB" dirty="0" err="1"/>
              <a:t>Eur</a:t>
            </a:r>
            <a:r>
              <a:rPr lang="en-GB" dirty="0"/>
              <a:t> Child </a:t>
            </a:r>
            <a:r>
              <a:rPr lang="en-GB" dirty="0" err="1"/>
              <a:t>Adolesc</a:t>
            </a:r>
            <a:r>
              <a:rPr lang="en-GB" dirty="0"/>
              <a:t> Psychiatry 28, 481–489 (2019). https://doi.org/10.1007/s00787-018-1211-3 https://link.springer.com/article/10.1007/s00787-018-1211-3</a:t>
            </a:r>
          </a:p>
          <a:p>
            <a:pPr marL="228600" indent="-228600">
              <a:buFont typeface="+mj-lt"/>
              <a:buAutoNum type="arabicPeriod"/>
            </a:pPr>
            <a:r>
              <a:rPr lang="en-GB" b="0" i="0" dirty="0">
                <a:solidFill>
                  <a:srgbClr val="333333"/>
                </a:solidFill>
                <a:effectLst/>
                <a:latin typeface="Georgia" panose="02040502050405020303" pitchFamily="18" charset="0"/>
              </a:rPr>
              <a:t>Levy F, Hay DA, Bennett KS, </a:t>
            </a:r>
            <a:r>
              <a:rPr lang="en-GB" b="0" i="0" dirty="0" err="1">
                <a:solidFill>
                  <a:srgbClr val="333333"/>
                </a:solidFill>
                <a:effectLst/>
                <a:latin typeface="Georgia" panose="02040502050405020303" pitchFamily="18" charset="0"/>
              </a:rPr>
              <a:t>McStephen</a:t>
            </a:r>
            <a:r>
              <a:rPr lang="en-GB" b="0" i="0" dirty="0">
                <a:solidFill>
                  <a:srgbClr val="333333"/>
                </a:solidFill>
                <a:effectLst/>
                <a:latin typeface="Georgia" panose="02040502050405020303" pitchFamily="18" charset="0"/>
              </a:rPr>
              <a:t> M. Gender differences in ADHD subtype comorbidity. J Am </a:t>
            </a:r>
            <a:r>
              <a:rPr lang="en-GB" b="0" i="0" dirty="0" err="1">
                <a:solidFill>
                  <a:srgbClr val="333333"/>
                </a:solidFill>
                <a:effectLst/>
                <a:latin typeface="Georgia" panose="02040502050405020303" pitchFamily="18" charset="0"/>
              </a:rPr>
              <a:t>Acad</a:t>
            </a:r>
            <a:r>
              <a:rPr lang="en-GB" b="0" i="0" dirty="0">
                <a:solidFill>
                  <a:srgbClr val="333333"/>
                </a:solidFill>
                <a:effectLst/>
                <a:latin typeface="Georgia" panose="02040502050405020303" pitchFamily="18" charset="0"/>
              </a:rPr>
              <a:t> Child </a:t>
            </a:r>
            <a:r>
              <a:rPr lang="en-GB" b="0" i="0" dirty="0" err="1">
                <a:solidFill>
                  <a:srgbClr val="333333"/>
                </a:solidFill>
                <a:effectLst/>
                <a:latin typeface="Georgia" panose="02040502050405020303" pitchFamily="18" charset="0"/>
              </a:rPr>
              <a:t>Adolesc</a:t>
            </a:r>
            <a:r>
              <a:rPr lang="en-GB" b="0" i="0" dirty="0">
                <a:solidFill>
                  <a:srgbClr val="333333"/>
                </a:solidFill>
                <a:effectLst/>
                <a:latin typeface="Georgia" panose="02040502050405020303" pitchFamily="18" charset="0"/>
              </a:rPr>
              <a:t> Psychiatry. 2005;44:368–76.</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effectLst/>
              </a:rPr>
              <a:t>Eng, A.G. </a:t>
            </a:r>
            <a:r>
              <a:rPr lang="en-GB" i="1" dirty="0">
                <a:effectLst/>
              </a:rPr>
              <a:t>et al.</a:t>
            </a:r>
            <a:r>
              <a:rPr lang="en-GB" dirty="0">
                <a:effectLst/>
              </a:rPr>
              <a:t> (2024) ‘Attention-deficit/hyperactivity disorder and the menstrual cycle: Theory and evidence’, </a:t>
            </a:r>
            <a:r>
              <a:rPr lang="en-GB" i="1" dirty="0">
                <a:effectLst/>
              </a:rPr>
              <a:t>Hormones and </a:t>
            </a:r>
            <a:r>
              <a:rPr lang="en-GB" i="1" dirty="0" err="1">
                <a:effectLst/>
              </a:rPr>
              <a:t>Behavior</a:t>
            </a:r>
            <a:r>
              <a:rPr lang="en-GB" dirty="0">
                <a:effectLst/>
              </a:rPr>
              <a:t>, 158, p. 105466. doi:10.1016/j.yhbeh.2023.105466.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0" i="0" dirty="0">
                <a:solidFill>
                  <a:srgbClr val="222222"/>
                </a:solidFill>
                <a:effectLst/>
                <a:latin typeface="Arial" panose="020B0604020202020204" pitchFamily="34" charset="0"/>
              </a:rPr>
              <a:t>Antoniou, E., </a:t>
            </a:r>
            <a:r>
              <a:rPr lang="en-GB" b="0" i="0" dirty="0" err="1">
                <a:solidFill>
                  <a:srgbClr val="222222"/>
                </a:solidFill>
                <a:effectLst/>
                <a:latin typeface="Arial" panose="020B0604020202020204" pitchFamily="34" charset="0"/>
              </a:rPr>
              <a:t>Rigas</a:t>
            </a:r>
            <a:r>
              <a:rPr lang="en-GB" b="0" i="0" dirty="0">
                <a:solidFill>
                  <a:srgbClr val="222222"/>
                </a:solidFill>
                <a:effectLst/>
                <a:latin typeface="Arial" panose="020B0604020202020204" pitchFamily="34" charset="0"/>
              </a:rPr>
              <a:t>, N., </a:t>
            </a:r>
            <a:r>
              <a:rPr lang="en-GB" b="0" i="0" dirty="0" err="1">
                <a:solidFill>
                  <a:srgbClr val="222222"/>
                </a:solidFill>
                <a:effectLst/>
                <a:latin typeface="Arial" panose="020B0604020202020204" pitchFamily="34" charset="0"/>
              </a:rPr>
              <a:t>Orovou</a:t>
            </a:r>
            <a:r>
              <a:rPr lang="en-GB" b="0" i="0" dirty="0">
                <a:solidFill>
                  <a:srgbClr val="222222"/>
                </a:solidFill>
                <a:effectLst/>
                <a:latin typeface="Arial" panose="020B0604020202020204" pitchFamily="34" charset="0"/>
              </a:rPr>
              <a:t>, E., </a:t>
            </a:r>
            <a:r>
              <a:rPr lang="en-GB" b="0" i="0" dirty="0" err="1">
                <a:solidFill>
                  <a:srgbClr val="222222"/>
                </a:solidFill>
                <a:effectLst/>
                <a:latin typeface="Arial" panose="020B0604020202020204" pitchFamily="34" charset="0"/>
              </a:rPr>
              <a:t>Papatrechas</a:t>
            </a:r>
            <a:r>
              <a:rPr lang="en-GB" b="0" i="0" dirty="0">
                <a:solidFill>
                  <a:srgbClr val="222222"/>
                </a:solidFill>
                <a:effectLst/>
                <a:latin typeface="Arial" panose="020B0604020202020204" pitchFamily="34" charset="0"/>
              </a:rPr>
              <a:t>, A. and </a:t>
            </a:r>
            <a:r>
              <a:rPr lang="en-GB" b="0" i="0" dirty="0" err="1">
                <a:solidFill>
                  <a:srgbClr val="222222"/>
                </a:solidFill>
                <a:effectLst/>
                <a:latin typeface="Arial" panose="020B0604020202020204" pitchFamily="34" charset="0"/>
              </a:rPr>
              <a:t>Sarella</a:t>
            </a:r>
            <a:r>
              <a:rPr lang="en-GB" b="0" i="0" dirty="0">
                <a:solidFill>
                  <a:srgbClr val="222222"/>
                </a:solidFill>
                <a:effectLst/>
                <a:latin typeface="Arial" panose="020B0604020202020204" pitchFamily="34" charset="0"/>
              </a:rPr>
              <a:t>, A., 2021. ADHD symptoms in females of childhood, adolescent, reproductive and menopause period. </a:t>
            </a:r>
            <a:r>
              <a:rPr lang="en-GB" b="0" i="1" dirty="0">
                <a:solidFill>
                  <a:srgbClr val="222222"/>
                </a:solidFill>
                <a:effectLst/>
                <a:latin typeface="Arial" panose="020B0604020202020204" pitchFamily="34" charset="0"/>
              </a:rPr>
              <a:t>Materia socio-medica</a:t>
            </a:r>
            <a:r>
              <a:rPr lang="en-GB" b="0" i="0" dirty="0">
                <a:solidFill>
                  <a:srgbClr val="222222"/>
                </a:solidFill>
                <a:effectLst/>
                <a:latin typeface="Arial" panose="020B0604020202020204" pitchFamily="34" charset="0"/>
              </a:rPr>
              <a:t>, </a:t>
            </a:r>
            <a:r>
              <a:rPr lang="en-GB" b="0" i="1" dirty="0">
                <a:solidFill>
                  <a:srgbClr val="222222"/>
                </a:solidFill>
                <a:effectLst/>
                <a:latin typeface="Arial" panose="020B0604020202020204" pitchFamily="34" charset="0"/>
              </a:rPr>
              <a:t>33</a:t>
            </a:r>
            <a:r>
              <a:rPr lang="en-GB" b="0" i="0" dirty="0">
                <a:solidFill>
                  <a:srgbClr val="222222"/>
                </a:solidFill>
                <a:effectLst/>
                <a:latin typeface="Arial" panose="020B0604020202020204" pitchFamily="34" charset="0"/>
              </a:rPr>
              <a:t>(2), p.114.</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0" i="0" dirty="0">
                <a:solidFill>
                  <a:srgbClr val="333333"/>
                </a:solidFill>
                <a:effectLst/>
                <a:latin typeface="-apple-system"/>
              </a:rPr>
              <a:t>Lau, T.W.I., Lim, C.G., </a:t>
            </a:r>
            <a:r>
              <a:rPr lang="en-GB" b="0" i="0" dirty="0" err="1">
                <a:solidFill>
                  <a:srgbClr val="333333"/>
                </a:solidFill>
                <a:effectLst/>
                <a:latin typeface="-apple-system"/>
              </a:rPr>
              <a:t>Acharryya</a:t>
            </a:r>
            <a:r>
              <a:rPr lang="en-GB" b="0" i="0" dirty="0">
                <a:solidFill>
                  <a:srgbClr val="333333"/>
                </a:solidFill>
                <a:effectLst/>
                <a:latin typeface="-apple-system"/>
              </a:rPr>
              <a:t>, S. </a:t>
            </a:r>
            <a:r>
              <a:rPr lang="en-GB" b="0" i="1" dirty="0">
                <a:solidFill>
                  <a:srgbClr val="333333"/>
                </a:solidFill>
                <a:effectLst/>
                <a:latin typeface="-apple-system"/>
              </a:rPr>
              <a:t>et al.</a:t>
            </a:r>
            <a:r>
              <a:rPr lang="en-GB" b="0" i="0" dirty="0">
                <a:solidFill>
                  <a:srgbClr val="333333"/>
                </a:solidFill>
                <a:effectLst/>
                <a:latin typeface="-apple-system"/>
              </a:rPr>
              <a:t> Gender differences in externalizing and internalizing problems in Singaporean children and adolescents with attention-deficit/hyperactivity disorder. </a:t>
            </a:r>
            <a:r>
              <a:rPr lang="en-GB" b="0" i="1" dirty="0">
                <a:solidFill>
                  <a:srgbClr val="333333"/>
                </a:solidFill>
                <a:effectLst/>
                <a:latin typeface="-apple-system"/>
              </a:rPr>
              <a:t>Child </a:t>
            </a:r>
            <a:r>
              <a:rPr lang="en-GB" b="0" i="1" dirty="0" err="1">
                <a:solidFill>
                  <a:srgbClr val="333333"/>
                </a:solidFill>
                <a:effectLst/>
                <a:latin typeface="-apple-system"/>
              </a:rPr>
              <a:t>Adolesc</a:t>
            </a:r>
            <a:r>
              <a:rPr lang="en-GB" b="0" i="1" dirty="0">
                <a:solidFill>
                  <a:srgbClr val="333333"/>
                </a:solidFill>
                <a:effectLst/>
                <a:latin typeface="-apple-system"/>
              </a:rPr>
              <a:t> Psychiatry </a:t>
            </a:r>
            <a:r>
              <a:rPr lang="en-GB" b="0" i="1" dirty="0" err="1">
                <a:solidFill>
                  <a:srgbClr val="333333"/>
                </a:solidFill>
                <a:effectLst/>
                <a:latin typeface="-apple-system"/>
              </a:rPr>
              <a:t>Ment</a:t>
            </a:r>
            <a:r>
              <a:rPr lang="en-GB" b="0" i="1" dirty="0">
                <a:solidFill>
                  <a:srgbClr val="333333"/>
                </a:solidFill>
                <a:effectLst/>
                <a:latin typeface="-apple-system"/>
              </a:rPr>
              <a:t> Health</a:t>
            </a:r>
            <a:r>
              <a:rPr lang="en-GB" b="0" i="0" dirty="0">
                <a:solidFill>
                  <a:srgbClr val="333333"/>
                </a:solidFill>
                <a:effectLst/>
                <a:latin typeface="-apple-system"/>
              </a:rPr>
              <a:t> </a:t>
            </a:r>
            <a:r>
              <a:rPr lang="en-GB" b="1" i="0" dirty="0">
                <a:solidFill>
                  <a:srgbClr val="333333"/>
                </a:solidFill>
                <a:effectLst/>
                <a:latin typeface="-apple-system"/>
              </a:rPr>
              <a:t>15</a:t>
            </a:r>
            <a:r>
              <a:rPr lang="en-GB" b="0" i="0" dirty="0">
                <a:solidFill>
                  <a:srgbClr val="333333"/>
                </a:solidFill>
                <a:effectLst/>
                <a:latin typeface="-apple-system"/>
              </a:rPr>
              <a:t>, 3 (2021). https://doi.org/10.1186/s13034-021-00356-8</a:t>
            </a:r>
            <a:endParaRPr lang="en-GB" dirty="0">
              <a:effectLst/>
            </a:endParaRPr>
          </a:p>
          <a:p>
            <a:pPr marL="228600" indent="-228600">
              <a:buFont typeface="+mj-lt"/>
              <a:buAutoNum type="arabicPeriod"/>
            </a:pPr>
            <a:endParaRPr lang="en-GB" dirty="0"/>
          </a:p>
          <a:p>
            <a:pPr marL="171450" indent="-17145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5"/>
          </p:nvPr>
        </p:nvSpPr>
        <p:spPr/>
        <p:txBody>
          <a:bodyPr/>
          <a:lstStyle/>
          <a:p>
            <a:fld id="{EF07BB08-E169-41A1-90DF-AF6FD120982A}" type="slidenum">
              <a:rPr lang="en-GB" smtClean="0"/>
              <a:t>16</a:t>
            </a:fld>
            <a:endParaRPr lang="en-GB"/>
          </a:p>
        </p:txBody>
      </p:sp>
    </p:spTree>
    <p:extLst>
      <p:ext uri="{BB962C8B-B14F-4D97-AF65-F5344CB8AC3E}">
        <p14:creationId xmlns:p14="http://schemas.microsoft.com/office/powerpoint/2010/main" val="38635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ADHD across the lifespan: What it looks like in adults | NIH MedlinePlus Magazine</a:t>
            </a:r>
            <a:endParaRPr lang="en-GB" dirty="0"/>
          </a:p>
          <a:p>
            <a:r>
              <a:rPr lang="en-GB" dirty="0">
                <a:hlinkClick r:id="rId4"/>
              </a:rPr>
              <a:t>ADHD Changes In Adulthood – CHADD</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ADHD symptoms can change how they present over a lifetime. For example becoming more intensified during puberty, periods or perimenopause. Or can become more apparent when life stressors are bigger and masking strategies become less effective. </a:t>
            </a:r>
          </a:p>
          <a:p>
            <a:endParaRPr lang="en-GB" dirty="0"/>
          </a:p>
          <a:p>
            <a:r>
              <a:rPr lang="en-GB" dirty="0"/>
              <a:t>The younger child: very young children display externalising symptoms such as hyperactive and impulsive behaviour.  </a:t>
            </a:r>
          </a:p>
          <a:p>
            <a:endParaRPr lang="en-GB" dirty="0"/>
          </a:p>
          <a:p>
            <a:r>
              <a:rPr lang="en-GB" dirty="0"/>
              <a:t>During middle childhood symptoms of inattention become more apparent could be due to commencing school.</a:t>
            </a:r>
          </a:p>
          <a:p>
            <a:endParaRPr lang="en-GB" dirty="0"/>
          </a:p>
          <a:p>
            <a:r>
              <a:rPr lang="en-GB" dirty="0"/>
              <a:t>Adolescence: symptoms of inattention and impulsivity and less hyperactivity tend to be observed. Restlessness is more apparent than overt hyperactivity.  Academic and social demands are greater.</a:t>
            </a:r>
          </a:p>
          <a:p>
            <a:endParaRPr lang="en-GB" dirty="0"/>
          </a:p>
          <a:p>
            <a:r>
              <a:rPr lang="en-GB" dirty="0"/>
              <a:t>Adulthood: inattention: struggles with timekeeping, organisation, planning, overwhelm, masking becomes a coping mechanism which increases symptoms of anxiety and depression.</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EF07BB08-E169-41A1-90DF-AF6FD120982A}" type="slidenum">
              <a:rPr lang="en-GB" smtClean="0"/>
              <a:t>17</a:t>
            </a:fld>
            <a:endParaRPr lang="en-GB"/>
          </a:p>
        </p:txBody>
      </p:sp>
    </p:spTree>
    <p:extLst>
      <p:ext uri="{BB962C8B-B14F-4D97-AF65-F5344CB8AC3E}">
        <p14:creationId xmlns:p14="http://schemas.microsoft.com/office/powerpoint/2010/main" val="1204386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Symptoms of ADHD must be observed in two areas of life (</a:t>
            </a:r>
            <a:r>
              <a:rPr lang="en-GB" dirty="0" err="1"/>
              <a:t>eg</a:t>
            </a:r>
            <a:r>
              <a:rPr lang="en-GB" dirty="0"/>
              <a:t> home/school)</a:t>
            </a:r>
          </a:p>
          <a:p>
            <a:r>
              <a:rPr lang="en-GB" dirty="0"/>
              <a:t>Symptoms must be present for at least 6 months and present prior to the age of 12 years</a:t>
            </a:r>
          </a:p>
          <a:p>
            <a:r>
              <a:rPr lang="en-GB" dirty="0"/>
              <a:t>Consideration of co-occurring or alternative conditions</a:t>
            </a:r>
          </a:p>
          <a:p>
            <a:r>
              <a:rPr lang="en-GB" dirty="0"/>
              <a:t>NICE guidance recommends:</a:t>
            </a:r>
          </a:p>
          <a:p>
            <a:pPr lvl="1"/>
            <a:r>
              <a:rPr lang="en-GB" dirty="0"/>
              <a:t> discussing with school teacher and SENCO</a:t>
            </a:r>
          </a:p>
          <a:p>
            <a:pPr lvl="1"/>
            <a:r>
              <a:rPr lang="en-GB" dirty="0"/>
              <a:t>Parenting intervention (Barnardo’s Parenting Factor for ADHD)</a:t>
            </a:r>
          </a:p>
          <a:p>
            <a:pPr lvl="1"/>
            <a:r>
              <a:rPr lang="en-GB" dirty="0"/>
              <a:t>a period of watchful waiting for 10 weeks</a:t>
            </a:r>
          </a:p>
          <a:p>
            <a:pPr lvl="1"/>
            <a:r>
              <a:rPr lang="en-GB" dirty="0"/>
              <a:t>If symptoms persist with moderate impairment then referral into secondary care (CAMHS) is recommended</a:t>
            </a:r>
          </a:p>
          <a:p>
            <a:endParaRPr lang="en-GB" dirty="0"/>
          </a:p>
        </p:txBody>
      </p:sp>
      <p:sp>
        <p:nvSpPr>
          <p:cNvPr id="4" name="Slide Number Placeholder 3"/>
          <p:cNvSpPr>
            <a:spLocks noGrp="1"/>
          </p:cNvSpPr>
          <p:nvPr>
            <p:ph type="sldNum" sz="quarter" idx="5"/>
          </p:nvPr>
        </p:nvSpPr>
        <p:spPr/>
        <p:txBody>
          <a:bodyPr/>
          <a:lstStyle/>
          <a:p>
            <a:fld id="{EF07BB08-E169-41A1-90DF-AF6FD120982A}" type="slidenum">
              <a:rPr lang="en-GB" smtClean="0"/>
              <a:t>18</a:t>
            </a:fld>
            <a:endParaRPr lang="en-GB"/>
          </a:p>
        </p:txBody>
      </p:sp>
    </p:spTree>
    <p:extLst>
      <p:ext uri="{BB962C8B-B14F-4D97-AF65-F5344CB8AC3E}">
        <p14:creationId xmlns:p14="http://schemas.microsoft.com/office/powerpoint/2010/main" val="1871224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Referrals into CAMHS can be made via the Hampshire CAMHS website and anyone is able to refer including parent/carer young person, school or GP.</a:t>
            </a:r>
          </a:p>
          <a:p>
            <a:r>
              <a:rPr lang="en-GB" dirty="0"/>
              <a:t>Referrals are then screened by our Single Point of Access Team and urgency of referral made and a decision reached as to the most appropriate pathway: </a:t>
            </a:r>
          </a:p>
          <a:p>
            <a:pPr lvl="1"/>
            <a:r>
              <a:rPr lang="en-GB" dirty="0"/>
              <a:t>CAMHS assessment if information received is unclear or requires more specialist assessment.</a:t>
            </a:r>
          </a:p>
          <a:p>
            <a:pPr lvl="1"/>
            <a:r>
              <a:rPr lang="en-GB" dirty="0"/>
              <a:t>Added straight to ADHD pathway if information received is clear.</a:t>
            </a:r>
          </a:p>
          <a:p>
            <a:pPr lvl="1"/>
            <a:endParaRPr lang="en-GB" dirty="0"/>
          </a:p>
          <a:p>
            <a:pPr marL="0" lvl="1"/>
            <a:r>
              <a:rPr lang="en-GB" dirty="0"/>
              <a:t>This information is widely available on the Hampshire CAMHS website.</a:t>
            </a:r>
          </a:p>
          <a:p>
            <a:pPr marL="0" lvl="1"/>
            <a:r>
              <a:rPr lang="en-GB" dirty="0"/>
              <a:t>Please note that we are experiencing significant numbers of referrals for ADHD  assessment and therefore there are significant waiting times.</a:t>
            </a:r>
          </a:p>
          <a:p>
            <a:endParaRPr lang="en-GB" dirty="0"/>
          </a:p>
        </p:txBody>
      </p:sp>
      <p:sp>
        <p:nvSpPr>
          <p:cNvPr id="4" name="Slide Number Placeholder 3"/>
          <p:cNvSpPr>
            <a:spLocks noGrp="1"/>
          </p:cNvSpPr>
          <p:nvPr>
            <p:ph type="sldNum" sz="quarter" idx="5"/>
          </p:nvPr>
        </p:nvSpPr>
        <p:spPr/>
        <p:txBody>
          <a:bodyPr/>
          <a:lstStyle/>
          <a:p>
            <a:fld id="{EF07BB08-E169-41A1-90DF-AF6FD120982A}" type="slidenum">
              <a:rPr lang="en-GB" smtClean="0"/>
              <a:t>19</a:t>
            </a:fld>
            <a:endParaRPr lang="en-GB"/>
          </a:p>
        </p:txBody>
      </p:sp>
    </p:spTree>
    <p:extLst>
      <p:ext uri="{BB962C8B-B14F-4D97-AF65-F5344CB8AC3E}">
        <p14:creationId xmlns:p14="http://schemas.microsoft.com/office/powerpoint/2010/main" val="36184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PACE 25 September 2024 – CAMHS</a:t>
            </a:r>
            <a:endParaRPr lang="en-GB" dirty="0"/>
          </a:p>
          <a:p>
            <a:endParaRPr lang="en-GB" dirty="0"/>
          </a:p>
          <a:p>
            <a:pPr lvl="0"/>
            <a:r>
              <a:rPr lang="en-GB" dirty="0"/>
              <a:t>You can download the slides from the Hampshire CAMHS website </a:t>
            </a:r>
            <a:br>
              <a:rPr lang="en-GB" dirty="0"/>
            </a:br>
            <a:endParaRPr lang="en-GB" dirty="0"/>
          </a:p>
          <a:p>
            <a:pPr lvl="0"/>
            <a:r>
              <a:rPr lang="en-GB" dirty="0"/>
              <a:t>We have handouts for you with links to information</a:t>
            </a:r>
          </a:p>
          <a:p>
            <a:pPr lvl="0"/>
            <a:endParaRPr lang="en-GB" dirty="0"/>
          </a:p>
          <a:p>
            <a:pPr lvl="0"/>
            <a:r>
              <a:rPr lang="en-GB" dirty="0"/>
              <a:t>Please complete the feedback form – this helps us improve based on feedback and also demonstrates the need.</a:t>
            </a:r>
          </a:p>
          <a:p>
            <a:pPr lvl="0"/>
            <a:r>
              <a:rPr lang="en-GB" dirty="0"/>
              <a:t>If you score less than a 6 – please tell us why!</a:t>
            </a:r>
          </a:p>
          <a:p>
            <a:pPr lvl="0"/>
            <a:endParaRPr lang="en-GB" dirty="0"/>
          </a:p>
          <a:p>
            <a:pPr lvl="0"/>
            <a:r>
              <a:rPr lang="en-GB" dirty="0"/>
              <a:t>If you have any further question’s please visit the CAMHS stand or the person on the PACE reception desk.</a:t>
            </a:r>
          </a:p>
          <a:p>
            <a:endParaRPr lang="en-GB" dirty="0"/>
          </a:p>
        </p:txBody>
      </p:sp>
      <p:sp>
        <p:nvSpPr>
          <p:cNvPr id="4" name="Slide Number Placeholder 3"/>
          <p:cNvSpPr>
            <a:spLocks noGrp="1"/>
          </p:cNvSpPr>
          <p:nvPr>
            <p:ph type="sldNum" sz="quarter" idx="5"/>
          </p:nvPr>
        </p:nvSpPr>
        <p:spPr/>
        <p:txBody>
          <a:bodyPr/>
          <a:lstStyle/>
          <a:p>
            <a:fld id="{EF07BB08-E169-41A1-90DF-AF6FD120982A}" type="slidenum">
              <a:rPr lang="en-GB" smtClean="0"/>
              <a:t>2</a:t>
            </a:fld>
            <a:endParaRPr lang="en-GB"/>
          </a:p>
        </p:txBody>
      </p:sp>
    </p:spTree>
    <p:extLst>
      <p:ext uri="{BB962C8B-B14F-4D97-AF65-F5344CB8AC3E}">
        <p14:creationId xmlns:p14="http://schemas.microsoft.com/office/powerpoint/2010/main" val="190709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Spell check – </a:t>
            </a:r>
            <a:r>
              <a:rPr lang="en-GB"/>
              <a:t>does </a:t>
            </a:r>
            <a:endParaRPr lang="en-GB" dirty="0"/>
          </a:p>
          <a:p>
            <a:r>
              <a:rPr lang="en-GB" dirty="0"/>
              <a:t>If you are referring into CAMHS for treatment following an external diagnosis we require a copy of the ADHD diagnostic report.</a:t>
            </a:r>
          </a:p>
          <a:p>
            <a:endParaRPr lang="en-GB" dirty="0"/>
          </a:p>
          <a:p>
            <a:r>
              <a:rPr lang="en-GB" dirty="0"/>
              <a:t>Once received, this report will be screened within our Single Point of Access Team alongside ADHD Team clinicians to ensure criteria is met in accordance with NICE Guidelines. You can find this information in your pack.</a:t>
            </a:r>
          </a:p>
          <a:p>
            <a:endParaRPr lang="en-GB" dirty="0"/>
          </a:p>
          <a:p>
            <a:r>
              <a:rPr lang="en-GB" dirty="0"/>
              <a:t>We need to be confident that the assessment is robust and has accounted for any differential diagnoses owing to the long-term treatment involved.</a:t>
            </a:r>
          </a:p>
          <a:p>
            <a:endParaRPr lang="en-GB" dirty="0"/>
          </a:p>
          <a:p>
            <a:endParaRPr lang="en-GB" dirty="0"/>
          </a:p>
          <a:p>
            <a:pPr>
              <a:lnSpc>
                <a:spcPct val="115000"/>
              </a:lnSpc>
              <a:spcBef>
                <a:spcPts val="1200"/>
              </a:spcBef>
            </a:pPr>
            <a:r>
              <a:rPr lang="en-GB" dirty="0"/>
              <a:t>SCRIPT - </a:t>
            </a:r>
            <a:r>
              <a:rPr lang="en-GB" sz="1800" b="1" kern="0" dirty="0">
                <a:solidFill>
                  <a:srgbClr val="2F5496"/>
                </a:solidFill>
                <a:effectLst/>
                <a:latin typeface="Arial" panose="020B0604020202020204" pitchFamily="34" charset="0"/>
                <a:ea typeface="Times New Roman" panose="02020603050405020304" pitchFamily="18" charset="0"/>
                <a:cs typeface="Times New Roman" panose="02020603050405020304" pitchFamily="18" charset="0"/>
              </a:rPr>
              <a:t>Criteria for accepting ADHD diagnosis into CAMHS for ADHD Clinic (for medication)</a:t>
            </a:r>
            <a:endParaRPr lang="en-GB"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When a referral to CAMHS is made requesting access to an ADHD Clinic appointment (for review and monitoring of ADHD medication), we require a copy of the full ADHD diagnostic report to be included with the referral. </a:t>
            </a:r>
            <a:r>
              <a:rPr lang="en-GB" sz="1800" kern="100" dirty="0">
                <a:effectLst/>
                <a:latin typeface="Arial" panose="020B0604020202020204" pitchFamily="34" charset="0"/>
                <a:ea typeface="Times New Roman" panose="02020603050405020304" pitchFamily="18" charset="0"/>
                <a:cs typeface="Times New Roman" panose="02020603050405020304" pitchFamily="18" charset="0"/>
              </a:rPr>
              <a:t>CAMHS follows NICE guidelines when considering whether an ADHD diagnostic report meets the criteria to accept for an ADHD Clinic appointment: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A </a:t>
            </a:r>
            <a:r>
              <a:rPr lang="en-GB" sz="1800" b="1" kern="100" dirty="0">
                <a:effectLst/>
                <a:latin typeface="Arial" panose="020B0604020202020204" pitchFamily="34" charset="0"/>
                <a:ea typeface="Calibri" panose="020F0502020204030204" pitchFamily="34" charset="0"/>
                <a:cs typeface="Times New Roman" panose="02020603050405020304" pitchFamily="18" charset="0"/>
              </a:rPr>
              <a:t>diagnosis of ADHD</a:t>
            </a:r>
            <a:r>
              <a:rPr lang="en-GB" sz="1800" kern="100" dirty="0">
                <a:effectLst/>
                <a:latin typeface="Arial" panose="020B0604020202020204" pitchFamily="34" charset="0"/>
                <a:ea typeface="Calibri" panose="020F0502020204030204" pitchFamily="34" charset="0"/>
                <a:cs typeface="Times New Roman" panose="02020603050405020304" pitchFamily="18" charset="0"/>
              </a:rPr>
              <a:t> should only be </a:t>
            </a:r>
            <a:r>
              <a:rPr lang="en-GB" sz="1800" b="1" kern="100" dirty="0">
                <a:effectLst/>
                <a:latin typeface="Arial" panose="020B0604020202020204" pitchFamily="34" charset="0"/>
                <a:ea typeface="Calibri" panose="020F0502020204030204" pitchFamily="34" charset="0"/>
                <a:cs typeface="Times New Roman" panose="02020603050405020304" pitchFamily="18" charset="0"/>
              </a:rPr>
              <a:t>made by a specialist </a:t>
            </a:r>
            <a:r>
              <a:rPr lang="en-GB" sz="1800" kern="100" dirty="0">
                <a:effectLst/>
                <a:latin typeface="Arial" panose="020B0604020202020204" pitchFamily="34" charset="0"/>
                <a:ea typeface="Calibri" panose="020F0502020204030204" pitchFamily="34" charset="0"/>
                <a:cs typeface="Times New Roman" panose="02020603050405020304" pitchFamily="18" charset="0"/>
              </a:rPr>
              <a:t>psychiatrist, paediatrician or other appropriately qualified healthcare professional with training and expertise in the diagnosis of ADHD*, on the basis of:</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a </a:t>
            </a:r>
            <a:r>
              <a:rPr lang="en-GB" sz="1800" b="1" kern="100" dirty="0">
                <a:effectLst/>
                <a:latin typeface="Arial" panose="020B0604020202020204" pitchFamily="34" charset="0"/>
                <a:ea typeface="Calibri" panose="020F0502020204030204" pitchFamily="34" charset="0"/>
                <a:cs typeface="Times New Roman" panose="02020603050405020304" pitchFamily="18" charset="0"/>
              </a:rPr>
              <a:t>full clinical and psychosocial assessment</a:t>
            </a:r>
            <a:r>
              <a:rPr lang="en-GB" sz="1800" kern="100" dirty="0">
                <a:effectLst/>
                <a:latin typeface="Arial" panose="020B0604020202020204" pitchFamily="34" charset="0"/>
                <a:ea typeface="Calibri" panose="020F0502020204030204" pitchFamily="34" charset="0"/>
                <a:cs typeface="Times New Roman" panose="02020603050405020304" pitchFamily="18" charset="0"/>
              </a:rPr>
              <a:t> of the person; this should include discussion about </a:t>
            </a:r>
            <a:r>
              <a:rPr lang="en-GB" sz="1800" b="1" kern="100" dirty="0">
                <a:effectLst/>
                <a:latin typeface="Arial" panose="020B0604020202020204" pitchFamily="34" charset="0"/>
                <a:ea typeface="Calibri" panose="020F0502020204030204" pitchFamily="34" charset="0"/>
                <a:cs typeface="Times New Roman" panose="02020603050405020304" pitchFamily="18" charset="0"/>
              </a:rPr>
              <a:t>behaviour and symptoms</a:t>
            </a:r>
            <a:r>
              <a:rPr lang="en-GB" sz="1800" kern="100" dirty="0">
                <a:effectLst/>
                <a:latin typeface="Arial" panose="020B0604020202020204" pitchFamily="34" charset="0"/>
                <a:ea typeface="Calibri" panose="020F0502020204030204" pitchFamily="34" charset="0"/>
                <a:cs typeface="Times New Roman" panose="02020603050405020304" pitchFamily="18" charset="0"/>
              </a:rPr>
              <a:t> in the </a:t>
            </a:r>
            <a:r>
              <a:rPr lang="en-GB" sz="1800" b="1" kern="100" dirty="0">
                <a:effectLst/>
                <a:latin typeface="Arial" panose="020B0604020202020204" pitchFamily="34" charset="0"/>
                <a:ea typeface="Calibri" panose="020F0502020204030204" pitchFamily="34" charset="0"/>
                <a:cs typeface="Times New Roman" panose="02020603050405020304" pitchFamily="18" charset="0"/>
              </a:rPr>
              <a:t>different domains and settings</a:t>
            </a:r>
            <a:r>
              <a:rPr lang="en-GB" sz="1800" kern="100" dirty="0">
                <a:effectLst/>
                <a:latin typeface="Arial" panose="020B0604020202020204" pitchFamily="34" charset="0"/>
                <a:ea typeface="Calibri" panose="020F0502020204030204" pitchFamily="34" charset="0"/>
                <a:cs typeface="Times New Roman" panose="02020603050405020304" pitchFamily="18" charset="0"/>
              </a:rPr>
              <a:t> of the person's everyday life </a:t>
            </a:r>
            <a:r>
              <a:rPr lang="en-GB" sz="1800" b="1" kern="100" dirty="0">
                <a:solidFill>
                  <a:srgbClr val="0E0E0E"/>
                </a:solidFill>
                <a:effectLst/>
                <a:latin typeface="Arial" panose="020B0604020202020204" pitchFamily="34" charset="0"/>
                <a:ea typeface="Calibri" panose="020F0502020204030204" pitchFamily="34" charset="0"/>
                <a:cs typeface="Times New Roman" panose="02020603050405020304" pitchFamily="18" charset="0"/>
              </a:rPr>
              <a:t>and</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a </a:t>
            </a:r>
            <a:r>
              <a:rPr lang="en-GB" sz="1800" b="1" kern="100" dirty="0">
                <a:effectLst/>
                <a:latin typeface="Arial" panose="020B0604020202020204" pitchFamily="34" charset="0"/>
                <a:ea typeface="Calibri" panose="020F0502020204030204" pitchFamily="34" charset="0"/>
                <a:cs typeface="Times New Roman" panose="02020603050405020304" pitchFamily="18" charset="0"/>
              </a:rPr>
              <a:t>full developmental and psychiatric history</a:t>
            </a:r>
            <a:r>
              <a:rPr lang="en-GB" sz="1800" kern="100" dirty="0">
                <a:effectLst/>
                <a:latin typeface="Arial" panose="020B0604020202020204" pitchFamily="34" charset="0"/>
                <a:ea typeface="Calibri" panose="020F0502020204030204" pitchFamily="34" charset="0"/>
                <a:cs typeface="Times New Roman" panose="02020603050405020304" pitchFamily="18" charset="0"/>
              </a:rPr>
              <a:t> </a:t>
            </a:r>
            <a:r>
              <a:rPr lang="en-GB" sz="1800" b="1" kern="100" dirty="0">
                <a:solidFill>
                  <a:srgbClr val="0E0E0E"/>
                </a:solidFill>
                <a:effectLst/>
                <a:latin typeface="Arial" panose="020B0604020202020204" pitchFamily="34" charset="0"/>
                <a:ea typeface="Calibri" panose="020F0502020204030204" pitchFamily="34" charset="0"/>
                <a:cs typeface="Times New Roman" panose="02020603050405020304" pitchFamily="18" charset="0"/>
              </a:rPr>
              <a:t>and</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800" b="1" kern="100" dirty="0">
                <a:effectLst/>
                <a:latin typeface="Arial" panose="020B0604020202020204" pitchFamily="34" charset="0"/>
                <a:ea typeface="Calibri" panose="020F0502020204030204" pitchFamily="34" charset="0"/>
                <a:cs typeface="Times New Roman" panose="02020603050405020304" pitchFamily="18" charset="0"/>
              </a:rPr>
              <a:t>observer reports</a:t>
            </a:r>
            <a:r>
              <a:rPr lang="en-GB" sz="1800" kern="100" dirty="0">
                <a:effectLst/>
                <a:latin typeface="Arial" panose="020B0604020202020204" pitchFamily="34" charset="0"/>
                <a:ea typeface="Calibri" panose="020F0502020204030204" pitchFamily="34" charset="0"/>
                <a:cs typeface="Times New Roman" panose="02020603050405020304" pitchFamily="18" charset="0"/>
              </a:rPr>
              <a:t> and </a:t>
            </a:r>
            <a:r>
              <a:rPr lang="en-GB" sz="1800" b="1" kern="100" dirty="0">
                <a:effectLst/>
                <a:latin typeface="Arial" panose="020B0604020202020204" pitchFamily="34" charset="0"/>
                <a:ea typeface="Calibri" panose="020F0502020204030204" pitchFamily="34" charset="0"/>
                <a:cs typeface="Times New Roman" panose="02020603050405020304" pitchFamily="18" charset="0"/>
              </a:rPr>
              <a:t>assessment of the person's mental state</a:t>
            </a:r>
            <a:r>
              <a:rPr lang="en-GB" sz="18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kern="100" dirty="0">
                <a:effectLst/>
                <a:latin typeface="Arial" panose="020B0604020202020204" pitchFamily="34" charset="0"/>
                <a:ea typeface="Calibri" panose="020F0502020204030204" pitchFamily="34" charset="0"/>
                <a:cs typeface="Times New Roman" panose="02020603050405020304" pitchFamily="18" charset="0"/>
              </a:rPr>
              <a:t>From NICE Guidelines: </a:t>
            </a:r>
            <a:r>
              <a:rPr lang="en-GB" sz="1800" i="1" u="sng" kern="100"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https://www.nice.org.uk/guidance/ng87/chapter/Recommendations#diagnosis</a:t>
            </a:r>
            <a:r>
              <a:rPr lang="en-GB" sz="1800" i="1" kern="1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a:t>
            </a:r>
            <a:r>
              <a:rPr lang="en-GB" sz="1800" i="1" kern="100" dirty="0">
                <a:effectLst/>
                <a:latin typeface="Arial" panose="020B0604020202020204" pitchFamily="34" charset="0"/>
                <a:ea typeface="Calibri" panose="020F0502020204030204" pitchFamily="34" charset="0"/>
                <a:cs typeface="Times New Roman" panose="02020603050405020304" pitchFamily="18" charset="0"/>
              </a:rPr>
              <a:t>An appropriate professional can include: a registered health professional, for example: a medical practitioner registered with the GMC such as a psychiatrist, paediatrician specialist doctor.  A specialist nurse registered with the NMC. A clinical/forensic psychologist, specialist speech and language therapist, occupational therapist registered with the HPCP.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u="sng" kern="100" dirty="0">
                <a:effectLst/>
                <a:latin typeface="Arial" panose="020B0604020202020204" pitchFamily="34" charset="0"/>
                <a:ea typeface="Calibri" panose="020F0502020204030204" pitchFamily="34" charset="0"/>
                <a:cs typeface="Times New Roman" panose="02020603050405020304" pitchFamily="18" charset="0"/>
              </a:rPr>
              <a:t>The ADHD report must include: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A </a:t>
            </a:r>
            <a:r>
              <a:rPr lang="en-GB" sz="1800" b="1" kern="100" dirty="0">
                <a:effectLst/>
                <a:latin typeface="Arial" panose="020B0604020202020204" pitchFamily="34" charset="0"/>
                <a:ea typeface="Calibri" panose="020F0502020204030204" pitchFamily="34" charset="0"/>
                <a:cs typeface="Times New Roman" panose="02020603050405020304" pitchFamily="18" charset="0"/>
              </a:rPr>
              <a:t>clear developmental history</a:t>
            </a:r>
            <a:r>
              <a:rPr lang="en-GB" sz="1800" kern="100" dirty="0">
                <a:effectLst/>
                <a:latin typeface="Arial" panose="020B0604020202020204" pitchFamily="34" charset="0"/>
                <a:ea typeface="Calibri" panose="020F0502020204030204" pitchFamily="34" charset="0"/>
                <a:cs typeface="Times New Roman" panose="02020603050405020304" pitchFamily="18" charset="0"/>
              </a:rPr>
              <a:t>, which also considers </a:t>
            </a:r>
            <a:r>
              <a:rPr lang="en-GB" sz="1800" b="1" kern="100" dirty="0">
                <a:effectLst/>
                <a:latin typeface="Arial" panose="020B0604020202020204" pitchFamily="34" charset="0"/>
                <a:ea typeface="Calibri" panose="020F0502020204030204" pitchFamily="34" charset="0"/>
                <a:cs typeface="Times New Roman" panose="02020603050405020304" pitchFamily="18" charset="0"/>
              </a:rPr>
              <a:t>family history and early development</a:t>
            </a:r>
            <a:r>
              <a:rPr lang="en-GB" sz="1800" kern="100" dirty="0">
                <a:effectLst/>
                <a:latin typeface="Arial" panose="020B0604020202020204" pitchFamily="34" charset="0"/>
                <a:ea typeface="Calibri" panose="020F0502020204030204" pitchFamily="34" charset="0"/>
                <a:cs typeface="Times New Roman" panose="02020603050405020304" pitchFamily="18" charset="0"/>
              </a:rPr>
              <a:t> obtained from primary caregivers, </a:t>
            </a:r>
            <a:r>
              <a:rPr lang="en-GB" sz="1800" b="1" kern="100" dirty="0">
                <a:effectLst/>
                <a:latin typeface="Arial" panose="020B0604020202020204" pitchFamily="34" charset="0"/>
                <a:ea typeface="Calibri" panose="020F0502020204030204" pitchFamily="34" charset="0"/>
                <a:cs typeface="Times New Roman" panose="02020603050405020304" pitchFamily="18" charset="0"/>
              </a:rPr>
              <a:t>as well as commentary on current presentation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A </a:t>
            </a:r>
            <a:r>
              <a:rPr lang="en-GB" sz="1800" b="1" kern="100" dirty="0">
                <a:effectLst/>
                <a:latin typeface="Arial" panose="020B0604020202020204" pitchFamily="34" charset="0"/>
                <a:ea typeface="Calibri" panose="020F0502020204030204" pitchFamily="34" charset="0"/>
                <a:cs typeface="Times New Roman" panose="02020603050405020304" pitchFamily="18" charset="0"/>
              </a:rPr>
              <a:t>relevant medical and psychiatric history</a:t>
            </a:r>
            <a:r>
              <a:rPr lang="en-GB" sz="1800" kern="100" dirty="0">
                <a:effectLst/>
                <a:latin typeface="Arial" panose="020B0604020202020204" pitchFamily="34" charset="0"/>
                <a:ea typeface="Calibri" panose="020F0502020204030204" pitchFamily="34" charset="0"/>
                <a:cs typeface="Times New Roman" panose="02020603050405020304" pitchFamily="18" charset="0"/>
              </a:rPr>
              <a:t> including any </a:t>
            </a:r>
            <a:r>
              <a:rPr lang="en-GB" sz="1800" b="1" kern="100" dirty="0">
                <a:effectLst/>
                <a:latin typeface="Arial" panose="020B0604020202020204" pitchFamily="34" charset="0"/>
                <a:ea typeface="Calibri" panose="020F0502020204030204" pitchFamily="34" charset="0"/>
                <a:cs typeface="Times New Roman" panose="02020603050405020304" pitchFamily="18" charset="0"/>
              </a:rPr>
              <a:t>family history of neurodevelopmental problems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A </a:t>
            </a:r>
            <a:r>
              <a:rPr lang="en-GB" sz="1800" b="1" kern="100" dirty="0">
                <a:effectLst/>
                <a:latin typeface="Arial" panose="020B0604020202020204" pitchFamily="34" charset="0"/>
                <a:ea typeface="Calibri" panose="020F0502020204030204" pitchFamily="34" charset="0"/>
                <a:cs typeface="Times New Roman" panose="02020603050405020304" pitchFamily="18" charset="0"/>
              </a:rPr>
              <a:t>detailed account of an observational study</a:t>
            </a:r>
            <a:r>
              <a:rPr lang="en-GB" sz="1800" kern="100" dirty="0">
                <a:effectLst/>
                <a:latin typeface="Arial" panose="020B0604020202020204" pitchFamily="34" charset="0"/>
                <a:ea typeface="Calibri" panose="020F0502020204030204" pitchFamily="34" charset="0"/>
                <a:cs typeface="Times New Roman" panose="02020603050405020304" pitchFamily="18" charset="0"/>
              </a:rPr>
              <a:t> of the child/young person carried out </a:t>
            </a:r>
            <a:r>
              <a:rPr lang="en-GB" sz="1800" b="1" kern="100" dirty="0">
                <a:effectLst/>
                <a:latin typeface="Arial" panose="020B0604020202020204" pitchFamily="34" charset="0"/>
                <a:ea typeface="Calibri" panose="020F0502020204030204" pitchFamily="34" charset="0"/>
                <a:cs typeface="Times New Roman" panose="02020603050405020304" pitchFamily="18" charset="0"/>
              </a:rPr>
              <a:t>using objective measures </a:t>
            </a:r>
            <a:r>
              <a:rPr lang="en-GB" sz="1800" kern="100" dirty="0">
                <a:effectLst/>
                <a:latin typeface="Arial" panose="020B0604020202020204" pitchFamily="34" charset="0"/>
                <a:ea typeface="Calibri" panose="020F0502020204030204" pitchFamily="34" charset="0"/>
                <a:cs typeface="Times New Roman" panose="02020603050405020304" pitchFamily="18" charset="0"/>
              </a:rPr>
              <a:t>(for example use SNAPIV, Connors and DSM criteria). This can be in the form of an observational study using computerised methods (</a:t>
            </a:r>
            <a:r>
              <a:rPr lang="en-GB" sz="1800" kern="100" dirty="0" err="1">
                <a:effectLst/>
                <a:latin typeface="Arial" panose="020B0604020202020204" pitchFamily="34" charset="0"/>
                <a:ea typeface="Calibri" panose="020F0502020204030204" pitchFamily="34" charset="0"/>
                <a:cs typeface="Times New Roman" panose="02020603050405020304" pitchFamily="18" charset="0"/>
              </a:rPr>
              <a:t>eg</a:t>
            </a:r>
            <a:r>
              <a:rPr lang="en-GB" sz="1800" kern="100" dirty="0">
                <a:effectLst/>
                <a:latin typeface="Arial" panose="020B0604020202020204" pitchFamily="34" charset="0"/>
                <a:ea typeface="Calibri" panose="020F0502020204030204" pitchFamily="34" charset="0"/>
                <a:cs typeface="Times New Roman" panose="02020603050405020304" pitchFamily="18" charset="0"/>
              </a:rPr>
              <a:t> </a:t>
            </a:r>
            <a:r>
              <a:rPr lang="en-GB" sz="1800" kern="100" dirty="0" err="1">
                <a:effectLst/>
                <a:latin typeface="Arial" panose="020B0604020202020204" pitchFamily="34" charset="0"/>
                <a:ea typeface="Calibri" panose="020F0502020204030204" pitchFamily="34" charset="0"/>
                <a:cs typeface="Times New Roman" panose="02020603050405020304" pitchFamily="18" charset="0"/>
              </a:rPr>
              <a:t>QBTest</a:t>
            </a:r>
            <a:r>
              <a:rPr lang="en-GB" sz="1800" kern="100" dirty="0">
                <a:effectLst/>
                <a:latin typeface="Arial" panose="020B0604020202020204" pitchFamily="34" charset="0"/>
                <a:ea typeface="Calibri" panose="020F0502020204030204" pitchFamily="34" charset="0"/>
                <a:cs typeface="Times New Roman" panose="02020603050405020304" pitchFamily="18" charset="0"/>
              </a:rPr>
              <a:t>), or a 1:1 assessment between clinician and young person in clinic or an educational setting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A </a:t>
            </a:r>
            <a:r>
              <a:rPr lang="en-GB" sz="1800" b="1" kern="100" dirty="0">
                <a:effectLst/>
                <a:latin typeface="Arial" panose="020B0604020202020204" pitchFamily="34" charset="0"/>
                <a:ea typeface="Calibri" panose="020F0502020204030204" pitchFamily="34" charset="0"/>
                <a:cs typeface="Times New Roman" panose="02020603050405020304" pitchFamily="18" charset="0"/>
              </a:rPr>
              <a:t>diagnosis with clinical rationale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CAMHS has recently received private ADHD </a:t>
            </a:r>
            <a:r>
              <a:rPr lang="en-GB" sz="1800" b="1" kern="100" dirty="0">
                <a:effectLst/>
                <a:latin typeface="Arial" panose="020B0604020202020204" pitchFamily="34" charset="0"/>
                <a:ea typeface="Calibri" panose="020F0502020204030204" pitchFamily="34" charset="0"/>
                <a:cs typeface="Times New Roman" panose="02020603050405020304" pitchFamily="18" charset="0"/>
              </a:rPr>
              <a:t>reports that do not meet the NICE criteria</a:t>
            </a:r>
            <a:r>
              <a:rPr lang="en-GB" sz="1800" kern="100" dirty="0">
                <a:effectLst/>
                <a:latin typeface="Arial" panose="020B0604020202020204" pitchFamily="34" charset="0"/>
                <a:ea typeface="Calibri" panose="020F0502020204030204" pitchFamily="34" charset="0"/>
                <a:cs typeface="Times New Roman" panose="02020603050405020304" pitchFamily="18" charset="0"/>
              </a:rPr>
              <a:t> in order to be accepted for an ADHD Clinic appointment. For example, we have received reports that state diagnostic tools have been used or full developmental interviews have been completed but no evidence or details of findings from these have been included within the diagnostic report. Where elements are missing from reports, referrals will be rejected, and </a:t>
            </a:r>
            <a:r>
              <a:rPr lang="en-GB" sz="1800" b="1" kern="100" dirty="0">
                <a:effectLst/>
                <a:latin typeface="Arial" panose="020B0604020202020204" pitchFamily="34" charset="0"/>
                <a:ea typeface="Calibri" panose="020F0502020204030204" pitchFamily="34" charset="0"/>
                <a:cs typeface="Times New Roman" panose="02020603050405020304" pitchFamily="18" charset="0"/>
              </a:rPr>
              <a:t>it is the</a:t>
            </a:r>
            <a:r>
              <a:rPr lang="en-GB" sz="1800" kern="100" dirty="0">
                <a:effectLst/>
                <a:latin typeface="Arial" panose="020B0604020202020204" pitchFamily="34" charset="0"/>
                <a:ea typeface="Calibri" panose="020F0502020204030204" pitchFamily="34" charset="0"/>
                <a:cs typeface="Times New Roman" panose="02020603050405020304" pitchFamily="18" charset="0"/>
              </a:rPr>
              <a:t> </a:t>
            </a:r>
            <a:r>
              <a:rPr lang="en-GB" sz="1800" b="1" kern="100" dirty="0">
                <a:effectLst/>
                <a:latin typeface="Arial" panose="020B0604020202020204" pitchFamily="34" charset="0"/>
                <a:ea typeface="Calibri" panose="020F0502020204030204" pitchFamily="34" charset="0"/>
                <a:cs typeface="Times New Roman" panose="02020603050405020304" pitchFamily="18" charset="0"/>
              </a:rPr>
              <a:t>responsibility of the parent/carer to gather all missing information prior to submitting a new referral.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kern="100" dirty="0">
                <a:effectLst/>
                <a:latin typeface="Arial" panose="020B0604020202020204" pitchFamily="34" charset="0"/>
                <a:ea typeface="Calibri" panose="020F0502020204030204" pitchFamily="34" charset="0"/>
                <a:cs typeface="Times New Roman" panose="02020603050405020304" pitchFamily="18" charset="0"/>
              </a:rPr>
              <a:t>Where a young person is </a:t>
            </a:r>
            <a:r>
              <a:rPr lang="en-GB" sz="1800" b="1" kern="100" dirty="0">
                <a:effectLst/>
                <a:latin typeface="Arial" panose="020B0604020202020204" pitchFamily="34" charset="0"/>
                <a:ea typeface="Calibri" panose="020F0502020204030204" pitchFamily="34" charset="0"/>
                <a:cs typeface="Times New Roman" panose="02020603050405020304" pitchFamily="18" charset="0"/>
              </a:rPr>
              <a:t>currently prescribed ADHD medication </a:t>
            </a:r>
            <a:r>
              <a:rPr lang="en-GB" sz="1800" kern="100" dirty="0">
                <a:effectLst/>
                <a:latin typeface="Arial" panose="020B0604020202020204" pitchFamily="34" charset="0"/>
                <a:ea typeface="Calibri" panose="020F0502020204030204" pitchFamily="34" charset="0"/>
                <a:cs typeface="Times New Roman" panose="02020603050405020304" pitchFamily="18" charset="0"/>
              </a:rPr>
              <a:t>by a private provider, it</a:t>
            </a:r>
            <a:r>
              <a:rPr lang="en-GB" sz="1800" b="1" kern="100" dirty="0">
                <a:effectLst/>
                <a:latin typeface="Arial" panose="020B0604020202020204" pitchFamily="34" charset="0"/>
                <a:ea typeface="Calibri" panose="020F0502020204030204" pitchFamily="34" charset="0"/>
                <a:cs typeface="Times New Roman" panose="02020603050405020304" pitchFamily="18" charset="0"/>
              </a:rPr>
              <a:t> remains the responsibility of the current prescriber to review and monitor medication until accepted into CAMHS and an appointment with the ADHD clinic is available.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EF07BB08-E169-41A1-90DF-AF6FD120982A}" type="slidenum">
              <a:rPr lang="en-GB" smtClean="0"/>
              <a:t>20</a:t>
            </a:fld>
            <a:endParaRPr lang="en-GB"/>
          </a:p>
        </p:txBody>
      </p:sp>
    </p:spTree>
    <p:extLst>
      <p:ext uri="{BB962C8B-B14F-4D97-AF65-F5344CB8AC3E}">
        <p14:creationId xmlns:p14="http://schemas.microsoft.com/office/powerpoint/2010/main" val="2380957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School information including Teacher SNAP ratings</a:t>
            </a:r>
          </a:p>
          <a:p>
            <a:r>
              <a:rPr lang="en-GB" dirty="0"/>
              <a:t>Conners forms from Teachers and Parents</a:t>
            </a:r>
          </a:p>
          <a:p>
            <a:r>
              <a:rPr lang="en-GB" dirty="0"/>
              <a:t>QB Test</a:t>
            </a:r>
          </a:p>
          <a:p>
            <a:r>
              <a:rPr lang="en-GB" dirty="0"/>
              <a:t>Patient perception of difficulties being experienced </a:t>
            </a:r>
          </a:p>
          <a:p>
            <a:r>
              <a:rPr lang="en-GB" dirty="0"/>
              <a:t>Developmental history from conception up until the age of the child/young person</a:t>
            </a:r>
          </a:p>
          <a:p>
            <a:r>
              <a:rPr lang="en-GB" dirty="0"/>
              <a:t>ADHD Multi-disciplinary Team discussion</a:t>
            </a:r>
          </a:p>
          <a:p>
            <a:r>
              <a:rPr lang="en-GB" dirty="0"/>
              <a:t>It is not standard practice to undertake a school observation, however in certain circumstances this may be required</a:t>
            </a:r>
          </a:p>
          <a:p>
            <a:endParaRPr lang="en-GB" dirty="0"/>
          </a:p>
        </p:txBody>
      </p:sp>
      <p:sp>
        <p:nvSpPr>
          <p:cNvPr id="4" name="Slide Number Placeholder 3"/>
          <p:cNvSpPr>
            <a:spLocks noGrp="1"/>
          </p:cNvSpPr>
          <p:nvPr>
            <p:ph type="sldNum" sz="quarter" idx="5"/>
          </p:nvPr>
        </p:nvSpPr>
        <p:spPr/>
        <p:txBody>
          <a:bodyPr/>
          <a:lstStyle/>
          <a:p>
            <a:fld id="{EF07BB08-E169-41A1-90DF-AF6FD120982A}" type="slidenum">
              <a:rPr lang="en-GB" smtClean="0"/>
              <a:t>21</a:t>
            </a:fld>
            <a:endParaRPr lang="en-GB"/>
          </a:p>
        </p:txBody>
      </p:sp>
    </p:spTree>
    <p:extLst>
      <p:ext uri="{BB962C8B-B14F-4D97-AF65-F5344CB8AC3E}">
        <p14:creationId xmlns:p14="http://schemas.microsoft.com/office/powerpoint/2010/main" val="2769326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Script: </a:t>
            </a:r>
          </a:p>
          <a:p>
            <a:r>
              <a:rPr lang="en-GB" dirty="0"/>
              <a:t>When looking at ADHD some of the symptoms of can be present in other conditions as well, such as when you are struggling with anxiety it can be harder to concentrate and keep yourself organized. As part of an assessment, we need to rule out other potential conditions. </a:t>
            </a:r>
          </a:p>
          <a:p>
            <a:endParaRPr lang="en-GB" dirty="0"/>
          </a:p>
          <a:p>
            <a:r>
              <a:rPr lang="en-GB" dirty="0"/>
              <a:t>Talk through some of the alternative hypotheses. </a:t>
            </a:r>
          </a:p>
          <a:p>
            <a:endParaRPr lang="en-GB" dirty="0"/>
          </a:p>
          <a:p>
            <a:endParaRPr lang="en-GB" dirty="0"/>
          </a:p>
          <a:p>
            <a:r>
              <a:rPr lang="en-GB" dirty="0"/>
              <a:t>Possible alternative diagnosis </a:t>
            </a:r>
          </a:p>
          <a:p>
            <a:r>
              <a:rPr lang="en-GB" dirty="0"/>
              <a:t>Anxiety</a:t>
            </a:r>
          </a:p>
          <a:p>
            <a:r>
              <a:rPr lang="en-GB" dirty="0"/>
              <a:t>Speech and Language Disorder</a:t>
            </a:r>
          </a:p>
          <a:p>
            <a:r>
              <a:rPr lang="en-GB" dirty="0"/>
              <a:t>Sleep Disorder</a:t>
            </a:r>
          </a:p>
          <a:p>
            <a:r>
              <a:rPr lang="en-GB" dirty="0"/>
              <a:t>Substance Misuse</a:t>
            </a:r>
          </a:p>
          <a:p>
            <a:r>
              <a:rPr lang="en-GB" dirty="0"/>
              <a:t>Behavioural</a:t>
            </a:r>
          </a:p>
          <a:p>
            <a:r>
              <a:rPr lang="en-GB" dirty="0"/>
              <a:t>Sensory Processing Disorder</a:t>
            </a:r>
          </a:p>
          <a:p>
            <a:r>
              <a:rPr lang="en-GB" dirty="0"/>
              <a:t>Auditory Processing Disorder</a:t>
            </a:r>
          </a:p>
          <a:p>
            <a:r>
              <a:rPr lang="en-GB" dirty="0"/>
              <a:t>Trauma</a:t>
            </a:r>
          </a:p>
          <a:p>
            <a:r>
              <a:rPr lang="en-GB" dirty="0"/>
              <a:t>Developmental Delay</a:t>
            </a:r>
          </a:p>
          <a:p>
            <a:r>
              <a:rPr lang="en-GB" dirty="0"/>
              <a:t>Chromosomal Abnormalities</a:t>
            </a:r>
          </a:p>
          <a:p>
            <a:r>
              <a:rPr lang="en-GB" dirty="0"/>
              <a:t>Obsessive Compulsive Disorder </a:t>
            </a:r>
          </a:p>
          <a:p>
            <a:r>
              <a:rPr lang="en-GB" dirty="0"/>
              <a:t>Oppositional Defiant Disorder</a:t>
            </a:r>
          </a:p>
          <a:p>
            <a:r>
              <a:rPr lang="en-GB" dirty="0"/>
              <a:t>Conduct Disorder</a:t>
            </a:r>
          </a:p>
          <a:p>
            <a:r>
              <a:rPr lang="en-GB" dirty="0"/>
              <a:t>Bi Polar</a:t>
            </a:r>
          </a:p>
          <a:p>
            <a:r>
              <a:rPr lang="en-GB" dirty="0"/>
              <a:t>Dyslexia</a:t>
            </a:r>
          </a:p>
          <a:p>
            <a:r>
              <a:rPr lang="en-GB" dirty="0"/>
              <a:t>Dyspraxia</a:t>
            </a:r>
          </a:p>
          <a:p>
            <a:r>
              <a:rPr lang="en-GB" dirty="0"/>
              <a:t>Tics/</a:t>
            </a:r>
            <a:r>
              <a:rPr lang="en-GB" dirty="0" err="1"/>
              <a:t>Tourettes</a:t>
            </a:r>
            <a:endParaRPr lang="en-GB" dirty="0"/>
          </a:p>
          <a:p>
            <a:r>
              <a:rPr lang="en-GB" dirty="0"/>
              <a:t>Autistic Spectrum Condition</a:t>
            </a:r>
          </a:p>
          <a:p>
            <a:r>
              <a:rPr lang="en-GB" dirty="0"/>
              <a:t>Attachment difficulties</a:t>
            </a:r>
          </a:p>
          <a:p>
            <a:r>
              <a:rPr lang="en-GB" dirty="0"/>
              <a:t>Irlen Syndrome</a:t>
            </a:r>
          </a:p>
          <a:p>
            <a:endParaRPr lang="en-GB" dirty="0"/>
          </a:p>
        </p:txBody>
      </p:sp>
      <p:sp>
        <p:nvSpPr>
          <p:cNvPr id="4" name="Slide Number Placeholder 3"/>
          <p:cNvSpPr>
            <a:spLocks noGrp="1"/>
          </p:cNvSpPr>
          <p:nvPr>
            <p:ph type="sldNum" sz="quarter" idx="5"/>
          </p:nvPr>
        </p:nvSpPr>
        <p:spPr/>
        <p:txBody>
          <a:bodyPr/>
          <a:lstStyle/>
          <a:p>
            <a:fld id="{EF07BB08-E169-41A1-90DF-AF6FD120982A}" type="slidenum">
              <a:rPr lang="en-GB" smtClean="0"/>
              <a:t>22</a:t>
            </a:fld>
            <a:endParaRPr lang="en-GB"/>
          </a:p>
        </p:txBody>
      </p:sp>
    </p:spTree>
    <p:extLst>
      <p:ext uri="{BB962C8B-B14F-4D97-AF65-F5344CB8AC3E}">
        <p14:creationId xmlns:p14="http://schemas.microsoft.com/office/powerpoint/2010/main" val="2317313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Assessment feedback appointment</a:t>
            </a:r>
          </a:p>
          <a:p>
            <a:r>
              <a:rPr lang="en-GB" dirty="0"/>
              <a:t>CAMHS are commissioned to provide pharmacological management for ADHD</a:t>
            </a:r>
          </a:p>
          <a:p>
            <a:r>
              <a:rPr lang="en-GB" dirty="0"/>
              <a:t>If medication is clinically required then parents/carers and young people (where appropriate) are invited to our Psychoeducation Group</a:t>
            </a:r>
          </a:p>
          <a:p>
            <a:r>
              <a:rPr lang="en-GB" dirty="0"/>
              <a:t>Following the group if medication is wanted then they are offered a medication initiation appointment</a:t>
            </a:r>
          </a:p>
          <a:p>
            <a:r>
              <a:rPr lang="en-GB" dirty="0"/>
              <a:t>Once medication dose is stable, we review 6-monthly</a:t>
            </a:r>
          </a:p>
          <a:p>
            <a:r>
              <a:rPr lang="en-GB" dirty="0"/>
              <a:t>It is essential to monitor height, weight, blood pressure and pulse</a:t>
            </a:r>
          </a:p>
          <a:p>
            <a:r>
              <a:rPr lang="en-GB" dirty="0"/>
              <a:t>Medication is continued for as long as parents / young person see significant benefits. </a:t>
            </a:r>
          </a:p>
          <a:p>
            <a:r>
              <a:rPr lang="en-GB" dirty="0"/>
              <a:t>Medication “holidays” or breaks can be useful to understand symptoms as children age. </a:t>
            </a:r>
          </a:p>
          <a:p>
            <a:r>
              <a:rPr lang="en-GB" dirty="0"/>
              <a:t>Please see the leaflet within your pack which has some useful signposting.</a:t>
            </a:r>
          </a:p>
          <a:p>
            <a:pPr marL="0" indent="0">
              <a:buFontTx/>
              <a:buNone/>
            </a:pPr>
            <a:endParaRPr lang="en-GB" dirty="0"/>
          </a:p>
        </p:txBody>
      </p:sp>
      <p:sp>
        <p:nvSpPr>
          <p:cNvPr id="4" name="Slide Number Placeholder 3"/>
          <p:cNvSpPr>
            <a:spLocks noGrp="1"/>
          </p:cNvSpPr>
          <p:nvPr>
            <p:ph type="sldNum" sz="quarter" idx="5"/>
          </p:nvPr>
        </p:nvSpPr>
        <p:spPr/>
        <p:txBody>
          <a:bodyPr/>
          <a:lstStyle/>
          <a:p>
            <a:fld id="{EF07BB08-E169-41A1-90DF-AF6FD120982A}" type="slidenum">
              <a:rPr lang="en-GB" smtClean="0"/>
              <a:t>23</a:t>
            </a:fld>
            <a:endParaRPr lang="en-GB"/>
          </a:p>
        </p:txBody>
      </p:sp>
    </p:spTree>
    <p:extLst>
      <p:ext uri="{BB962C8B-B14F-4D97-AF65-F5344CB8AC3E}">
        <p14:creationId xmlns:p14="http://schemas.microsoft.com/office/powerpoint/2010/main" val="378245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F07BB08-E169-41A1-90DF-AF6FD120982A}" type="slidenum">
              <a:rPr lang="en-GB" smtClean="0"/>
              <a:t>24</a:t>
            </a:fld>
            <a:endParaRPr lang="en-GB"/>
          </a:p>
        </p:txBody>
      </p:sp>
    </p:spTree>
    <p:extLst>
      <p:ext uri="{BB962C8B-B14F-4D97-AF65-F5344CB8AC3E}">
        <p14:creationId xmlns:p14="http://schemas.microsoft.com/office/powerpoint/2010/main" val="14783424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F07BB08-E169-41A1-90DF-AF6FD120982A}" type="slidenum">
              <a:rPr lang="en-GB" smtClean="0"/>
              <a:t>25</a:t>
            </a:fld>
            <a:endParaRPr lang="en-GB"/>
          </a:p>
        </p:txBody>
      </p:sp>
    </p:spTree>
    <p:extLst>
      <p:ext uri="{BB962C8B-B14F-4D97-AF65-F5344CB8AC3E}">
        <p14:creationId xmlns:p14="http://schemas.microsoft.com/office/powerpoint/2010/main" val="1228639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F07BB08-E169-41A1-90DF-AF6FD120982A}" type="slidenum">
              <a:rPr lang="en-GB" smtClean="0"/>
              <a:t>26</a:t>
            </a:fld>
            <a:endParaRPr lang="en-GB"/>
          </a:p>
        </p:txBody>
      </p:sp>
    </p:spTree>
    <p:extLst>
      <p:ext uri="{BB962C8B-B14F-4D97-AF65-F5344CB8AC3E}">
        <p14:creationId xmlns:p14="http://schemas.microsoft.com/office/powerpoint/2010/main" val="11984911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F07BB08-E169-41A1-90DF-AF6FD120982A}" type="slidenum">
              <a:rPr lang="en-GB" smtClean="0"/>
              <a:t>27</a:t>
            </a:fld>
            <a:endParaRPr lang="en-GB"/>
          </a:p>
        </p:txBody>
      </p:sp>
    </p:spTree>
    <p:extLst>
      <p:ext uri="{BB962C8B-B14F-4D97-AF65-F5344CB8AC3E}">
        <p14:creationId xmlns:p14="http://schemas.microsoft.com/office/powerpoint/2010/main" val="2761450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F07BB08-E169-41A1-90DF-AF6FD120982A}" type="slidenum">
              <a:rPr lang="en-GB" smtClean="0"/>
              <a:t>3</a:t>
            </a:fld>
            <a:endParaRPr lang="en-GB"/>
          </a:p>
        </p:txBody>
      </p:sp>
    </p:spTree>
    <p:extLst>
      <p:ext uri="{BB962C8B-B14F-4D97-AF65-F5344CB8AC3E}">
        <p14:creationId xmlns:p14="http://schemas.microsoft.com/office/powerpoint/2010/main" val="3278930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Video link: </a:t>
            </a:r>
            <a:r>
              <a:rPr lang="en-GB" dirty="0">
                <a:hlinkClick r:id="rId3"/>
              </a:rPr>
              <a:t>Let's talk about ADHD (youtube.com)</a:t>
            </a:r>
            <a:r>
              <a:rPr lang="en-GB" dirty="0"/>
              <a:t> https://www.youtube.com/watch?v=YeamHE6Kank&amp;t=42s </a:t>
            </a:r>
          </a:p>
        </p:txBody>
      </p:sp>
      <p:sp>
        <p:nvSpPr>
          <p:cNvPr id="4" name="Slide Number Placeholder 3"/>
          <p:cNvSpPr>
            <a:spLocks noGrp="1"/>
          </p:cNvSpPr>
          <p:nvPr>
            <p:ph type="sldNum" sz="quarter" idx="5"/>
          </p:nvPr>
        </p:nvSpPr>
        <p:spPr/>
        <p:txBody>
          <a:bodyPr/>
          <a:lstStyle/>
          <a:p>
            <a:fld id="{EF07BB08-E169-41A1-90DF-AF6FD120982A}" type="slidenum">
              <a:rPr lang="en-GB" smtClean="0"/>
              <a:t>4</a:t>
            </a:fld>
            <a:endParaRPr lang="en-GB"/>
          </a:p>
        </p:txBody>
      </p:sp>
    </p:spTree>
    <p:extLst>
      <p:ext uri="{BB962C8B-B14F-4D97-AF65-F5344CB8AC3E}">
        <p14:creationId xmlns:p14="http://schemas.microsoft.com/office/powerpoint/2010/main" val="1157631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F07BB08-E169-41A1-90DF-AF6FD120982A}" type="slidenum">
              <a:rPr lang="en-GB" smtClean="0"/>
              <a:t>5</a:t>
            </a:fld>
            <a:endParaRPr lang="en-GB"/>
          </a:p>
        </p:txBody>
      </p:sp>
    </p:spTree>
    <p:extLst>
      <p:ext uri="{BB962C8B-B14F-4D97-AF65-F5344CB8AC3E}">
        <p14:creationId xmlns:p14="http://schemas.microsoft.com/office/powerpoint/2010/main" val="1129241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457200" indent="-457200">
              <a:buFont typeface="Arial" panose="020B0604020202020204" pitchFamily="34" charset="0"/>
              <a:buChar char="•"/>
            </a:pPr>
            <a:r>
              <a:rPr lang="en-GB" sz="1200" dirty="0"/>
              <a:t>1 in 20 children have ADHD</a:t>
            </a:r>
          </a:p>
          <a:p>
            <a:pPr marL="457200" indent="-457200">
              <a:buFont typeface="Arial" panose="020B0604020202020204" pitchFamily="34" charset="0"/>
              <a:buChar char="•"/>
            </a:pPr>
            <a:r>
              <a:rPr lang="en-GB" sz="1200" dirty="0"/>
              <a:t>All children can be inattentive, impulsive, or hyperactive but a child with ADHD will have severe problems in these areas compared to children their age. </a:t>
            </a:r>
          </a:p>
          <a:p>
            <a:pPr marL="457200" indent="-457200">
              <a:buFont typeface="Arial" panose="020B0604020202020204" pitchFamily="34" charset="0"/>
              <a:buChar char="•"/>
            </a:pPr>
            <a:endParaRPr lang="en-GB" sz="1200" dirty="0"/>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References: </a:t>
            </a:r>
          </a:p>
          <a:p>
            <a:pPr marL="0" indent="0">
              <a:buFont typeface="Arial" panose="020B0604020202020204" pitchFamily="34" charset="0"/>
              <a:buNone/>
            </a:pPr>
            <a:r>
              <a:rPr lang="en-GB" dirty="0">
                <a:hlinkClick r:id="rId3"/>
              </a:rPr>
              <a:t>ADHD: Reviewing the Causes and Evaluating Solutions – PMC</a:t>
            </a:r>
            <a:r>
              <a:rPr lang="en-GB" sz="1200" dirty="0"/>
              <a:t> </a:t>
            </a:r>
          </a:p>
          <a:p>
            <a:pPr marL="0" indent="0">
              <a:buFont typeface="Arial" panose="020B0604020202020204" pitchFamily="34" charset="0"/>
              <a:buNone/>
            </a:pPr>
            <a:r>
              <a:rPr lang="en-GB" sz="1200" dirty="0" err="1"/>
              <a:t>Núñez</a:t>
            </a:r>
            <a:r>
              <a:rPr lang="en-GB" sz="1200" dirty="0"/>
              <a:t>-Jaramillo L, Herrera-Solís A, Herrera-Morales WV. ADHD: Reviewing the Causes and Evaluating Solutions. J </a:t>
            </a:r>
            <a:r>
              <a:rPr lang="en-GB" sz="1200" dirty="0" err="1"/>
              <a:t>Pers</a:t>
            </a:r>
            <a:r>
              <a:rPr lang="en-GB" sz="1200" dirty="0"/>
              <a:t> Med. 2021 Mar 1;11(3):166. </a:t>
            </a:r>
            <a:r>
              <a:rPr lang="en-GB" sz="1200" dirty="0" err="1"/>
              <a:t>doi</a:t>
            </a:r>
            <a:r>
              <a:rPr lang="en-GB" sz="1200" dirty="0"/>
              <a:t>: 10.3390/jpm11030166. PMID: 33804365; PMCID: PMC7999417.</a:t>
            </a:r>
          </a:p>
          <a:p>
            <a:pPr marL="0" indent="0">
              <a:buFont typeface="Arial" panose="020B0604020202020204" pitchFamily="34" charset="0"/>
              <a:buNone/>
            </a:pPr>
            <a:endParaRPr lang="en-GB" sz="1200" dirty="0"/>
          </a:p>
          <a:p>
            <a:endParaRPr lang="en-GB" dirty="0"/>
          </a:p>
        </p:txBody>
      </p:sp>
      <p:sp>
        <p:nvSpPr>
          <p:cNvPr id="4" name="Slide Number Placeholder 3"/>
          <p:cNvSpPr>
            <a:spLocks noGrp="1"/>
          </p:cNvSpPr>
          <p:nvPr>
            <p:ph type="sldNum" sz="quarter" idx="5"/>
          </p:nvPr>
        </p:nvSpPr>
        <p:spPr/>
        <p:txBody>
          <a:bodyPr/>
          <a:lstStyle/>
          <a:p>
            <a:fld id="{EF07BB08-E169-41A1-90DF-AF6FD120982A}" type="slidenum">
              <a:rPr lang="en-GB" smtClean="0"/>
              <a:t>6</a:t>
            </a:fld>
            <a:endParaRPr lang="en-GB"/>
          </a:p>
        </p:txBody>
      </p:sp>
    </p:spTree>
    <p:extLst>
      <p:ext uri="{BB962C8B-B14F-4D97-AF65-F5344CB8AC3E}">
        <p14:creationId xmlns:p14="http://schemas.microsoft.com/office/powerpoint/2010/main" val="3137401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F07BB08-E169-41A1-90DF-AF6FD120982A}" type="slidenum">
              <a:rPr lang="en-GB" smtClean="0"/>
              <a:t>7</a:t>
            </a:fld>
            <a:endParaRPr lang="en-GB"/>
          </a:p>
        </p:txBody>
      </p:sp>
    </p:spTree>
    <p:extLst>
      <p:ext uri="{BB962C8B-B14F-4D97-AF65-F5344CB8AC3E}">
        <p14:creationId xmlns:p14="http://schemas.microsoft.com/office/powerpoint/2010/main" val="3360317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F07BB08-E169-41A1-90DF-AF6FD120982A}" type="slidenum">
              <a:rPr lang="en-GB" smtClean="0"/>
              <a:t>8</a:t>
            </a:fld>
            <a:endParaRPr lang="en-GB"/>
          </a:p>
        </p:txBody>
      </p:sp>
    </p:spTree>
    <p:extLst>
      <p:ext uri="{BB962C8B-B14F-4D97-AF65-F5344CB8AC3E}">
        <p14:creationId xmlns:p14="http://schemas.microsoft.com/office/powerpoint/2010/main" val="2340868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F07BB08-E169-41A1-90DF-AF6FD120982A}" type="slidenum">
              <a:rPr lang="en-GB" smtClean="0"/>
              <a:t>9</a:t>
            </a:fld>
            <a:endParaRPr lang="en-GB"/>
          </a:p>
        </p:txBody>
      </p:sp>
    </p:spTree>
    <p:extLst>
      <p:ext uri="{BB962C8B-B14F-4D97-AF65-F5344CB8AC3E}">
        <p14:creationId xmlns:p14="http://schemas.microsoft.com/office/powerpoint/2010/main" val="34397814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BC47152-716C-8740-4724-6D24A057BF2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062542" y="5997844"/>
            <a:ext cx="1809182" cy="559202"/>
          </a:xfrm>
          <a:prstGeom prst="rect">
            <a:avLst/>
          </a:prstGeom>
        </p:spPr>
      </p:pic>
      <p:pic>
        <p:nvPicPr>
          <p:cNvPr id="11" name="Picture 10">
            <a:extLst>
              <a:ext uri="{FF2B5EF4-FFF2-40B4-BE49-F238E27FC236}">
                <a16:creationId xmlns:a16="http://schemas.microsoft.com/office/drawing/2014/main" id="{AFD6C0D6-309D-15D6-8B8D-9DABBD83695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0"/>
            <a:ext cx="12185655" cy="6854430"/>
          </a:xfrm>
          <a:prstGeom prst="rect">
            <a:avLst/>
          </a:prstGeom>
        </p:spPr>
      </p:pic>
      <p:sp>
        <p:nvSpPr>
          <p:cNvPr id="14" name="Date Placeholder 3">
            <a:extLst>
              <a:ext uri="{FF2B5EF4-FFF2-40B4-BE49-F238E27FC236}">
                <a16:creationId xmlns:a16="http://schemas.microsoft.com/office/drawing/2014/main" id="{925D89CD-2659-AC0F-8861-FA324FB4FB01}"/>
              </a:ext>
            </a:extLst>
          </p:cNvPr>
          <p:cNvSpPr>
            <a:spLocks noGrp="1"/>
          </p:cNvSpPr>
          <p:nvPr>
            <p:ph type="dt" sz="half" idx="10"/>
          </p:nvPr>
        </p:nvSpPr>
        <p:spPr>
          <a:xfrm>
            <a:off x="9657873" y="6179015"/>
            <a:ext cx="2209800" cy="365125"/>
          </a:xfrm>
          <a:prstGeom prst="rect">
            <a:avLst/>
          </a:prstGeom>
        </p:spPr>
        <p:txBody>
          <a:bodyPr lIns="0" tIns="0" rIns="0" bIns="0"/>
          <a:lstStyle>
            <a:lvl1pPr algn="r">
              <a:defRPr sz="1400" b="1" i="0">
                <a:solidFill>
                  <a:schemeClr val="bg1"/>
                </a:solidFill>
                <a:latin typeface="Calibri" panose="020F0502020204030204" pitchFamily="34" charset="0"/>
                <a:cs typeface="Calibri" panose="020F0502020204030204" pitchFamily="34" charset="0"/>
              </a:defRPr>
            </a:lvl1pPr>
          </a:lstStyle>
          <a:p>
            <a:fld id="{C6431DF6-513A-45C3-9A31-26E1E5769095}" type="datetimeFigureOut">
              <a:rPr lang="en-GB" smtClean="0"/>
              <a:t>21/11/2024</a:t>
            </a:fld>
            <a:endParaRPr lang="en-GB"/>
          </a:p>
        </p:txBody>
      </p:sp>
      <p:pic>
        <p:nvPicPr>
          <p:cNvPr id="20" name="Picture 19">
            <a:extLst>
              <a:ext uri="{FF2B5EF4-FFF2-40B4-BE49-F238E27FC236}">
                <a16:creationId xmlns:a16="http://schemas.microsoft.com/office/drawing/2014/main" id="{DD5CC36B-C250-57A5-C74B-181555C2E8E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822340" y="373888"/>
            <a:ext cx="2049384" cy="801536"/>
          </a:xfrm>
          <a:prstGeom prst="rect">
            <a:avLst/>
          </a:prstGeom>
        </p:spPr>
      </p:pic>
      <p:sp>
        <p:nvSpPr>
          <p:cNvPr id="2" name="Rectangle 1">
            <a:extLst>
              <a:ext uri="{FF2B5EF4-FFF2-40B4-BE49-F238E27FC236}">
                <a16:creationId xmlns:a16="http://schemas.microsoft.com/office/drawing/2014/main" id="{DCDB252A-ACA9-1C2F-D538-2DCE94308C6D}"/>
              </a:ext>
            </a:extLst>
          </p:cNvPr>
          <p:cNvSpPr/>
          <p:nvPr/>
        </p:nvSpPr>
        <p:spPr>
          <a:xfrm rot="5400000">
            <a:off x="6347" y="0"/>
            <a:ext cx="6854432" cy="6854430"/>
          </a:xfrm>
          <a:prstGeom prst="rect">
            <a:avLst/>
          </a:prstGeom>
          <a:gradFill>
            <a:gsLst>
              <a:gs pos="0">
                <a:schemeClr val="accent1">
                  <a:alpha val="0"/>
                </a:schemeClr>
              </a:gs>
              <a:gs pos="100000">
                <a:schemeClr val="accent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8">
            <a:extLst>
              <a:ext uri="{FF2B5EF4-FFF2-40B4-BE49-F238E27FC236}">
                <a16:creationId xmlns:a16="http://schemas.microsoft.com/office/drawing/2014/main" id="{18F82C30-C27D-7229-151F-122F8C722A03}"/>
              </a:ext>
            </a:extLst>
          </p:cNvPr>
          <p:cNvSpPr>
            <a:spLocks noGrp="1"/>
          </p:cNvSpPr>
          <p:nvPr>
            <p:ph type="title"/>
          </p:nvPr>
        </p:nvSpPr>
        <p:spPr>
          <a:xfrm>
            <a:off x="771633" y="3239018"/>
            <a:ext cx="4264230" cy="1044069"/>
          </a:xfrm>
        </p:spPr>
        <p:txBody>
          <a:bodyPr anchor="t">
            <a:normAutofit/>
          </a:bodyPr>
          <a:lstStyle>
            <a:lvl1pPr>
              <a:defRPr sz="3600" b="1" i="0">
                <a:solidFill>
                  <a:schemeClr val="bg1"/>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22" name="Content Placeholder 20">
            <a:extLst>
              <a:ext uri="{FF2B5EF4-FFF2-40B4-BE49-F238E27FC236}">
                <a16:creationId xmlns:a16="http://schemas.microsoft.com/office/drawing/2014/main" id="{E4038D5A-9A08-F40D-E529-C67D02AAE9C0}"/>
              </a:ext>
            </a:extLst>
          </p:cNvPr>
          <p:cNvSpPr>
            <a:spLocks noGrp="1"/>
          </p:cNvSpPr>
          <p:nvPr>
            <p:ph sz="quarter" idx="14" hasCustomPrompt="1"/>
          </p:nvPr>
        </p:nvSpPr>
        <p:spPr>
          <a:xfrm>
            <a:off x="771633" y="4383733"/>
            <a:ext cx="4271963" cy="247650"/>
          </a:xfrm>
        </p:spPr>
        <p:txBody>
          <a:bodyPr/>
          <a:lstStyle>
            <a:lvl1pPr>
              <a:defRPr b="0" i="0">
                <a:solidFill>
                  <a:schemeClr val="bg1"/>
                </a:solidFill>
                <a:latin typeface="Calibri Light" panose="020F0302020204030204" pitchFamily="34" charset="0"/>
                <a:cs typeface="Calibri Light" panose="020F0302020204030204" pitchFamily="34" charset="0"/>
              </a:defRPr>
            </a:lvl1pPr>
          </a:lstStyle>
          <a:p>
            <a:pPr lvl="0"/>
            <a:r>
              <a:rPr lang="en-GB" dirty="0"/>
              <a:t>Click to edit Master sub title</a:t>
            </a:r>
          </a:p>
        </p:txBody>
      </p:sp>
      <p:sp>
        <p:nvSpPr>
          <p:cNvPr id="3" name="Rounded Rectangle 2">
            <a:extLst>
              <a:ext uri="{FF2B5EF4-FFF2-40B4-BE49-F238E27FC236}">
                <a16:creationId xmlns:a16="http://schemas.microsoft.com/office/drawing/2014/main" id="{E2D4CD16-8B2D-72DA-3C6F-5714B1EA3C7A}"/>
              </a:ext>
            </a:extLst>
          </p:cNvPr>
          <p:cNvSpPr/>
          <p:nvPr/>
        </p:nvSpPr>
        <p:spPr>
          <a:xfrm>
            <a:off x="5823857" y="5368347"/>
            <a:ext cx="6738257" cy="629496"/>
          </a:xfrm>
          <a:prstGeom prst="roundRect">
            <a:avLst>
              <a:gd name="adj" fmla="val 50000"/>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Text Placeholder 9">
            <a:extLst>
              <a:ext uri="{FF2B5EF4-FFF2-40B4-BE49-F238E27FC236}">
                <a16:creationId xmlns:a16="http://schemas.microsoft.com/office/drawing/2014/main" id="{C77F7146-C567-EAAC-50B1-0505D90E79B2}"/>
              </a:ext>
            </a:extLst>
          </p:cNvPr>
          <p:cNvSpPr>
            <a:spLocks noGrp="1"/>
          </p:cNvSpPr>
          <p:nvPr>
            <p:ph type="body" sz="quarter" idx="12" hasCustomPrompt="1"/>
          </p:nvPr>
        </p:nvSpPr>
        <p:spPr>
          <a:xfrm>
            <a:off x="6860778" y="5549519"/>
            <a:ext cx="3201764" cy="267152"/>
          </a:xfrm>
          <a:prstGeom prst="rect">
            <a:avLst/>
          </a:prstGeom>
        </p:spPr>
        <p:txBody>
          <a:bodyPr>
            <a:noAutofit/>
          </a:bodyPr>
          <a:lstStyle>
            <a:lvl1pPr algn="l">
              <a:defRPr sz="1800" b="0" i="0">
                <a:solidFill>
                  <a:schemeClr val="bg1"/>
                </a:solidFill>
                <a:latin typeface="Calibri Light" panose="020F0302020204030204" pitchFamily="34" charset="0"/>
                <a:cs typeface="Calibri Light" panose="020F0302020204030204" pitchFamily="34" charset="0"/>
              </a:defRPr>
            </a:lvl1pPr>
          </a:lstStyle>
          <a:p>
            <a:pPr lvl="0"/>
            <a:r>
              <a:rPr lang="en-US" dirty="0"/>
              <a:t>Presenter’s name, job title</a:t>
            </a:r>
            <a:endParaRPr lang="en-GB" dirty="0"/>
          </a:p>
        </p:txBody>
      </p:sp>
      <p:sp>
        <p:nvSpPr>
          <p:cNvPr id="6" name="Oval 5">
            <a:extLst>
              <a:ext uri="{FF2B5EF4-FFF2-40B4-BE49-F238E27FC236}">
                <a16:creationId xmlns:a16="http://schemas.microsoft.com/office/drawing/2014/main" id="{8AF58F32-3929-ABA8-DD16-F38831E52D74}"/>
              </a:ext>
            </a:extLst>
          </p:cNvPr>
          <p:cNvSpPr/>
          <p:nvPr/>
        </p:nvSpPr>
        <p:spPr>
          <a:xfrm>
            <a:off x="5927790" y="5455824"/>
            <a:ext cx="451519" cy="45151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User with solid fill">
            <a:extLst>
              <a:ext uri="{FF2B5EF4-FFF2-40B4-BE49-F238E27FC236}">
                <a16:creationId xmlns:a16="http://schemas.microsoft.com/office/drawing/2014/main" id="{16546FDB-DB20-8723-AB76-8604138DC1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74680" y="5502714"/>
            <a:ext cx="357738" cy="357738"/>
          </a:xfrm>
          <a:prstGeom prst="rect">
            <a:avLst/>
          </a:prstGeom>
        </p:spPr>
      </p:pic>
    </p:spTree>
    <p:extLst>
      <p:ext uri="{BB962C8B-B14F-4D97-AF65-F5344CB8AC3E}">
        <p14:creationId xmlns:p14="http://schemas.microsoft.com/office/powerpoint/2010/main" val="3880535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D959E16-C549-4853-95E3-36827712DD9A}"/>
              </a:ext>
            </a:extLst>
          </p:cNvPr>
          <p:cNvSpPr>
            <a:spLocks noGrp="1"/>
          </p:cNvSpPr>
          <p:nvPr>
            <p:ph type="sldNum" sz="quarter" idx="12"/>
          </p:nvPr>
        </p:nvSpPr>
        <p:spPr>
          <a:xfrm>
            <a:off x="11144369" y="6452848"/>
            <a:ext cx="221760" cy="135503"/>
          </a:xfrm>
          <a:prstGeom prst="rect">
            <a:avLst/>
          </a:prstGeom>
        </p:spPr>
        <p:txBody>
          <a:bodyPr/>
          <a:lstStyle>
            <a:lvl1pPr algn="r">
              <a:defRPr/>
            </a:lvl1pPr>
          </a:lstStyle>
          <a:p>
            <a:fld id="{2238BD27-5AFD-499E-85B9-CCAC2C4922B2}" type="slidenum">
              <a:rPr lang="en-GB" smtClean="0"/>
              <a:t>‹#›</a:t>
            </a:fld>
            <a:endParaRPr lang="en-GB"/>
          </a:p>
        </p:txBody>
      </p:sp>
      <p:sp>
        <p:nvSpPr>
          <p:cNvPr id="7" name="Title Placeholder 1">
            <a:extLst>
              <a:ext uri="{FF2B5EF4-FFF2-40B4-BE49-F238E27FC236}">
                <a16:creationId xmlns:a16="http://schemas.microsoft.com/office/drawing/2014/main" id="{0449FF93-82B4-8E0D-EAAE-064C4E423699}"/>
              </a:ext>
            </a:extLst>
          </p:cNvPr>
          <p:cNvSpPr>
            <a:spLocks noGrp="1"/>
          </p:cNvSpPr>
          <p:nvPr>
            <p:ph type="title"/>
          </p:nvPr>
        </p:nvSpPr>
        <p:spPr>
          <a:xfrm>
            <a:off x="825871" y="785925"/>
            <a:ext cx="7759103" cy="779463"/>
          </a:xfrm>
          <a:prstGeom prst="rect">
            <a:avLst/>
          </a:prstGeom>
        </p:spPr>
        <p:txBody>
          <a:bodyPr vert="horz" lIns="0" tIns="0" rIns="0" bIns="0" rtlCol="0" anchor="ctr">
            <a:normAutofit/>
          </a:bodyPr>
          <a:lstStyle>
            <a:lvl1pPr>
              <a:defRPr sz="2800"/>
            </a:lvl1pPr>
          </a:lstStyle>
          <a:p>
            <a:r>
              <a:rPr lang="en-US"/>
              <a:t>Click to edit Master title style</a:t>
            </a:r>
            <a:endParaRPr lang="en-GB" dirty="0"/>
          </a:p>
        </p:txBody>
      </p:sp>
      <p:sp>
        <p:nvSpPr>
          <p:cNvPr id="8" name="Text Placeholder 2">
            <a:extLst>
              <a:ext uri="{FF2B5EF4-FFF2-40B4-BE49-F238E27FC236}">
                <a16:creationId xmlns:a16="http://schemas.microsoft.com/office/drawing/2014/main" id="{CE86AEB7-17F4-7B27-C131-B932F3ADC3A1}"/>
              </a:ext>
            </a:extLst>
          </p:cNvPr>
          <p:cNvSpPr>
            <a:spLocks noGrp="1"/>
          </p:cNvSpPr>
          <p:nvPr>
            <p:ph idx="1"/>
          </p:nvPr>
        </p:nvSpPr>
        <p:spPr>
          <a:xfrm>
            <a:off x="825871" y="1852523"/>
            <a:ext cx="7759103" cy="3553666"/>
          </a:xfrm>
          <a:prstGeom prst="rect">
            <a:avLst/>
          </a:prstGeom>
        </p:spPr>
        <p:txBody>
          <a:bodyPr vert="horz" lIns="0" tIns="0" rIns="0" bIns="0" rtlCol="0">
            <a:normAutofit/>
          </a:bodyPr>
          <a:lstStyle>
            <a:lvl2pPr>
              <a:buClr>
                <a:schemeClr val="accent1"/>
              </a:buClr>
              <a:defRPr/>
            </a:lvl2pPr>
            <a:lvl3pPr>
              <a:buClr>
                <a:schemeClr val="accent2"/>
              </a:buClr>
              <a:defRPr/>
            </a:lvl3pPr>
            <a:lvl4pPr>
              <a:buClr>
                <a:schemeClr val="accent3"/>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10">
            <a:extLst>
              <a:ext uri="{FF2B5EF4-FFF2-40B4-BE49-F238E27FC236}">
                <a16:creationId xmlns:a16="http://schemas.microsoft.com/office/drawing/2014/main" id="{18689390-AF7A-99E4-ECA1-6CA8A0942FB2}"/>
              </a:ext>
            </a:extLst>
          </p:cNvPr>
          <p:cNvSpPr>
            <a:spLocks noGrp="1"/>
          </p:cNvSpPr>
          <p:nvPr>
            <p:ph type="body" sz="quarter" idx="13"/>
          </p:nvPr>
        </p:nvSpPr>
        <p:spPr>
          <a:xfrm>
            <a:off x="825871" y="6408087"/>
            <a:ext cx="4114800" cy="225026"/>
          </a:xfrm>
        </p:spPr>
        <p:txBody>
          <a:bodyPr anchor="ctr">
            <a:normAutofit/>
          </a:bodyPr>
          <a:lstStyle>
            <a:lvl1pPr>
              <a:defRPr sz="900">
                <a:solidFill>
                  <a:schemeClr val="accent5"/>
                </a:solidFill>
              </a:defRPr>
            </a:lvl1pPr>
          </a:lstStyle>
          <a:p>
            <a:pPr lvl="0"/>
            <a:r>
              <a:rPr lang="en-US"/>
              <a:t>Click to edit Master text styles</a:t>
            </a:r>
          </a:p>
        </p:txBody>
      </p:sp>
      <p:pic>
        <p:nvPicPr>
          <p:cNvPr id="2" name="Picture 1">
            <a:extLst>
              <a:ext uri="{FF2B5EF4-FFF2-40B4-BE49-F238E27FC236}">
                <a16:creationId xmlns:a16="http://schemas.microsoft.com/office/drawing/2014/main" id="{F4A58959-B992-30B5-2B76-345142C95EE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822938" y="373888"/>
            <a:ext cx="2048187" cy="801536"/>
          </a:xfrm>
          <a:prstGeom prst="rect">
            <a:avLst/>
          </a:prstGeom>
        </p:spPr>
      </p:pic>
    </p:spTree>
    <p:extLst>
      <p:ext uri="{BB962C8B-B14F-4D97-AF65-F5344CB8AC3E}">
        <p14:creationId xmlns:p14="http://schemas.microsoft.com/office/powerpoint/2010/main" val="4027724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Title Slide">
    <p:bg>
      <p:bgPr>
        <a:solidFill>
          <a:srgbClr val="425563"/>
        </a:solidFill>
        <a:effectLst/>
      </p:bgPr>
    </p:bg>
    <p:spTree>
      <p:nvGrpSpPr>
        <p:cNvPr id="1" name=""/>
        <p:cNvGrpSpPr/>
        <p:nvPr/>
      </p:nvGrpSpPr>
      <p:grpSpPr>
        <a:xfrm>
          <a:off x="0" y="0"/>
          <a:ext cx="0" cy="0"/>
          <a:chOff x="0" y="0"/>
          <a:chExt cx="0" cy="0"/>
        </a:xfrm>
      </p:grpSpPr>
      <p:pic>
        <p:nvPicPr>
          <p:cNvPr id="3" name="Picture 2" descr="A blue circle with black background&#10;&#10;Description automatically generated">
            <a:extLst>
              <a:ext uri="{FF2B5EF4-FFF2-40B4-BE49-F238E27FC236}">
                <a16:creationId xmlns:a16="http://schemas.microsoft.com/office/drawing/2014/main" id="{0D36E40D-6758-A2BD-3FE7-50651F84249D}"/>
              </a:ext>
            </a:extLst>
          </p:cNvPr>
          <p:cNvPicPr>
            <a:picLocks noChangeAspect="1"/>
          </p:cNvPicPr>
          <p:nvPr/>
        </p:nvPicPr>
        <p:blipFill rotWithShape="1">
          <a:blip r:embed="rId2">
            <a:alphaModFix amt="15000"/>
            <a:extLst>
              <a:ext uri="{28A0092B-C50C-407E-A947-70E740481C1C}">
                <a14:useLocalDpi xmlns:a14="http://schemas.microsoft.com/office/drawing/2010/main" val="0"/>
              </a:ext>
            </a:extLst>
          </a:blip>
          <a:srcRect l="33354" t="32970" r="32949" b="33334"/>
          <a:stretch/>
        </p:blipFill>
        <p:spPr>
          <a:xfrm rot="16200000">
            <a:off x="1147155" y="-2842954"/>
            <a:ext cx="10673546" cy="10673542"/>
          </a:xfrm>
          <a:prstGeom prst="rect">
            <a:avLst/>
          </a:prstGeom>
        </p:spPr>
      </p:pic>
      <p:sp>
        <p:nvSpPr>
          <p:cNvPr id="4" name="Text Placeholder 5">
            <a:extLst>
              <a:ext uri="{FF2B5EF4-FFF2-40B4-BE49-F238E27FC236}">
                <a16:creationId xmlns:a16="http://schemas.microsoft.com/office/drawing/2014/main" id="{B8C59307-BAD9-6853-3E0C-B2D94563F2FF}"/>
              </a:ext>
            </a:extLst>
          </p:cNvPr>
          <p:cNvSpPr>
            <a:spLocks noGrp="1"/>
          </p:cNvSpPr>
          <p:nvPr>
            <p:ph type="body" sz="quarter" idx="13" hasCustomPrompt="1"/>
          </p:nvPr>
        </p:nvSpPr>
        <p:spPr>
          <a:xfrm>
            <a:off x="5127409" y="1348048"/>
            <a:ext cx="2713038" cy="2631598"/>
          </a:xfrm>
        </p:spPr>
        <p:txBody>
          <a:bodyPr anchor="ctr">
            <a:noAutofit/>
          </a:bodyPr>
          <a:lstStyle>
            <a:lvl1pPr algn="ctr">
              <a:defRPr sz="16600" b="1" i="0">
                <a:solidFill>
                  <a:schemeClr val="accent5"/>
                </a:solidFill>
                <a:latin typeface="Calibri" panose="020F0502020204030204" pitchFamily="34" charset="0"/>
                <a:cs typeface="Calibri" panose="020F0502020204030204" pitchFamily="34" charset="0"/>
              </a:defRPr>
            </a:lvl1pPr>
            <a:lvl2pPr marL="0" indent="0">
              <a:buNone/>
              <a:defRPr/>
            </a:lvl2pPr>
            <a:lvl3pPr marL="233363" indent="0">
              <a:buNone/>
              <a:defRPr/>
            </a:lvl3pPr>
            <a:lvl4pPr marL="404813" indent="0">
              <a:buNone/>
              <a:defRPr/>
            </a:lvl4pPr>
            <a:lvl5pPr>
              <a:defRPr sz="5400"/>
            </a:lvl5pPr>
          </a:lstStyle>
          <a:p>
            <a:pPr lvl="0"/>
            <a:r>
              <a:rPr lang="en-GB" dirty="0"/>
              <a:t>00</a:t>
            </a:r>
          </a:p>
        </p:txBody>
      </p:sp>
      <p:sp>
        <p:nvSpPr>
          <p:cNvPr id="8" name="Rectangle 7">
            <a:extLst>
              <a:ext uri="{FF2B5EF4-FFF2-40B4-BE49-F238E27FC236}">
                <a16:creationId xmlns:a16="http://schemas.microsoft.com/office/drawing/2014/main" id="{3BA6EBC0-0B1E-3C8D-E9A5-10EE11D93EA6}"/>
              </a:ext>
            </a:extLst>
          </p:cNvPr>
          <p:cNvSpPr/>
          <p:nvPr/>
        </p:nvSpPr>
        <p:spPr>
          <a:xfrm>
            <a:off x="670560" y="4318000"/>
            <a:ext cx="5273040" cy="18796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01712A63-F2EB-62F9-C823-A45883A98541}"/>
              </a:ext>
            </a:extLst>
          </p:cNvPr>
          <p:cNvSpPr/>
          <p:nvPr/>
        </p:nvSpPr>
        <p:spPr>
          <a:xfrm>
            <a:off x="883920" y="4071469"/>
            <a:ext cx="3972560" cy="564182"/>
          </a:xfrm>
          <a:prstGeom prst="roundRect">
            <a:avLst>
              <a:gd name="adj" fmla="val 50000"/>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772A57F-E178-F3E3-F090-EB302E6861D5}"/>
              </a:ext>
            </a:extLst>
          </p:cNvPr>
          <p:cNvSpPr>
            <a:spLocks noGrp="1"/>
          </p:cNvSpPr>
          <p:nvPr>
            <p:ph type="title"/>
          </p:nvPr>
        </p:nvSpPr>
        <p:spPr>
          <a:xfrm>
            <a:off x="1151774" y="4223356"/>
            <a:ext cx="3556924" cy="260408"/>
          </a:xfrm>
        </p:spPr>
        <p:txBody>
          <a:bodyPr anchor="ctr" anchorCtr="0">
            <a:normAutofit/>
          </a:bodyPr>
          <a:lstStyle>
            <a:lvl1pPr>
              <a:defRPr sz="2000">
                <a:solidFill>
                  <a:schemeClr val="bg1"/>
                </a:solidFill>
              </a:defRPr>
            </a:lvl1pPr>
          </a:lstStyle>
          <a:p>
            <a:r>
              <a:rPr lang="en-US"/>
              <a:t>Click to edit Master title style</a:t>
            </a:r>
            <a:endParaRPr lang="en-GB" dirty="0"/>
          </a:p>
        </p:txBody>
      </p:sp>
      <p:sp>
        <p:nvSpPr>
          <p:cNvPr id="10" name="Text Placeholder 10">
            <a:extLst>
              <a:ext uri="{FF2B5EF4-FFF2-40B4-BE49-F238E27FC236}">
                <a16:creationId xmlns:a16="http://schemas.microsoft.com/office/drawing/2014/main" id="{881E5368-6F4B-F9FF-E5BD-809B92057099}"/>
              </a:ext>
            </a:extLst>
          </p:cNvPr>
          <p:cNvSpPr>
            <a:spLocks noGrp="1"/>
          </p:cNvSpPr>
          <p:nvPr>
            <p:ph type="body" sz="quarter" idx="12" hasCustomPrompt="1"/>
          </p:nvPr>
        </p:nvSpPr>
        <p:spPr>
          <a:xfrm>
            <a:off x="1147156" y="4882182"/>
            <a:ext cx="2878157" cy="657225"/>
          </a:xfrm>
          <a:prstGeom prst="rect">
            <a:avLst/>
          </a:prstGeom>
        </p:spPr>
        <p:txBody>
          <a:bodyPr>
            <a:normAutofit/>
          </a:bodyPr>
          <a:lstStyle>
            <a:lvl1pPr>
              <a:defRPr sz="1600">
                <a:solidFill>
                  <a:schemeClr val="tx2"/>
                </a:solidFill>
              </a:defRPr>
            </a:lvl1pPr>
          </a:lstStyle>
          <a:p>
            <a:pPr lvl="0"/>
            <a:r>
              <a:rPr lang="en-US" dirty="0"/>
              <a:t>Click to add sub title</a:t>
            </a:r>
            <a:endParaRPr lang="en-GB" dirty="0"/>
          </a:p>
        </p:txBody>
      </p:sp>
    </p:spTree>
    <p:extLst>
      <p:ext uri="{BB962C8B-B14F-4D97-AF65-F5344CB8AC3E}">
        <p14:creationId xmlns:p14="http://schemas.microsoft.com/office/powerpoint/2010/main" val="1468299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4_Title Slid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BC47152-716C-8740-4724-6D24A057BF2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062542" y="5997844"/>
            <a:ext cx="1809182" cy="559202"/>
          </a:xfrm>
          <a:prstGeom prst="rect">
            <a:avLst/>
          </a:prstGeom>
        </p:spPr>
      </p:pic>
      <p:pic>
        <p:nvPicPr>
          <p:cNvPr id="11" name="Picture 10">
            <a:extLst>
              <a:ext uri="{FF2B5EF4-FFF2-40B4-BE49-F238E27FC236}">
                <a16:creationId xmlns:a16="http://schemas.microsoft.com/office/drawing/2014/main" id="{AFD6C0D6-309D-15D6-8B8D-9DABBD83695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0"/>
            <a:ext cx="12185655" cy="6854430"/>
          </a:xfrm>
          <a:prstGeom prst="rect">
            <a:avLst/>
          </a:prstGeom>
        </p:spPr>
      </p:pic>
      <p:sp>
        <p:nvSpPr>
          <p:cNvPr id="2" name="Rectangle 1">
            <a:extLst>
              <a:ext uri="{FF2B5EF4-FFF2-40B4-BE49-F238E27FC236}">
                <a16:creationId xmlns:a16="http://schemas.microsoft.com/office/drawing/2014/main" id="{DCDB252A-ACA9-1C2F-D538-2DCE94308C6D}"/>
              </a:ext>
            </a:extLst>
          </p:cNvPr>
          <p:cNvSpPr/>
          <p:nvPr/>
        </p:nvSpPr>
        <p:spPr>
          <a:xfrm rot="5400000">
            <a:off x="6347" y="0"/>
            <a:ext cx="6854432" cy="6854430"/>
          </a:xfrm>
          <a:prstGeom prst="rect">
            <a:avLst/>
          </a:prstGeom>
          <a:gradFill>
            <a:gsLst>
              <a:gs pos="0">
                <a:schemeClr val="accent1">
                  <a:alpha val="0"/>
                </a:schemeClr>
              </a:gs>
              <a:gs pos="100000">
                <a:schemeClr val="accent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11C9FBDB-2402-FDBC-14C4-B0D054B012D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76661" y="5865091"/>
            <a:ext cx="2238677" cy="691955"/>
          </a:xfrm>
          <a:prstGeom prst="rect">
            <a:avLst/>
          </a:prstGeom>
        </p:spPr>
      </p:pic>
      <p:sp>
        <p:nvSpPr>
          <p:cNvPr id="3" name="Rounded Rectangle 2">
            <a:extLst>
              <a:ext uri="{FF2B5EF4-FFF2-40B4-BE49-F238E27FC236}">
                <a16:creationId xmlns:a16="http://schemas.microsoft.com/office/drawing/2014/main" id="{530F04CA-17F3-3133-1731-218DBC82EDFD}"/>
              </a:ext>
            </a:extLst>
          </p:cNvPr>
          <p:cNvSpPr/>
          <p:nvPr/>
        </p:nvSpPr>
        <p:spPr>
          <a:xfrm>
            <a:off x="3965824" y="3146909"/>
            <a:ext cx="4260352" cy="564182"/>
          </a:xfrm>
          <a:prstGeom prst="roundRect">
            <a:avLst>
              <a:gd name="adj" fmla="val 50000"/>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5" name="Graphic 4" descr="Cursor with solid fill">
            <a:extLst>
              <a:ext uri="{FF2B5EF4-FFF2-40B4-BE49-F238E27FC236}">
                <a16:creationId xmlns:a16="http://schemas.microsoft.com/office/drawing/2014/main" id="{0DBE2FDF-2C90-88B4-FC8A-C86B79B947D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97161" y="3362570"/>
            <a:ext cx="678916" cy="678916"/>
          </a:xfrm>
          <a:prstGeom prst="rect">
            <a:avLst/>
          </a:prstGeom>
        </p:spPr>
      </p:pic>
      <p:sp>
        <p:nvSpPr>
          <p:cNvPr id="6" name="Text Placeholder 9">
            <a:extLst>
              <a:ext uri="{FF2B5EF4-FFF2-40B4-BE49-F238E27FC236}">
                <a16:creationId xmlns:a16="http://schemas.microsoft.com/office/drawing/2014/main" id="{C97B2625-EA4A-D000-2B75-3E069B9CDABB}"/>
              </a:ext>
            </a:extLst>
          </p:cNvPr>
          <p:cNvSpPr>
            <a:spLocks noGrp="1"/>
          </p:cNvSpPr>
          <p:nvPr>
            <p:ph type="body" sz="quarter" idx="12" hasCustomPrompt="1"/>
          </p:nvPr>
        </p:nvSpPr>
        <p:spPr>
          <a:xfrm>
            <a:off x="4667932" y="3293639"/>
            <a:ext cx="2849788" cy="267152"/>
          </a:xfrm>
          <a:prstGeom prst="rect">
            <a:avLst/>
          </a:prstGeom>
        </p:spPr>
        <p:txBody>
          <a:bodyPr anchor="ctr">
            <a:noAutofit/>
          </a:bodyPr>
          <a:lstStyle>
            <a:lvl1pPr algn="ctr">
              <a:defRPr sz="2400" b="0" i="0">
                <a:solidFill>
                  <a:schemeClr val="bg1"/>
                </a:solidFill>
                <a:latin typeface="Calibri Light" panose="020F0302020204030204" pitchFamily="34" charset="0"/>
                <a:cs typeface="Calibri Light" panose="020F0302020204030204" pitchFamily="34" charset="0"/>
              </a:defRPr>
            </a:lvl1pPr>
          </a:lstStyle>
          <a:p>
            <a:pPr lvl="0"/>
            <a:r>
              <a:rPr lang="en-US" dirty="0" err="1"/>
              <a:t>hiowhealthcare.nhs.uk</a:t>
            </a:r>
            <a:endParaRPr lang="en-GB" dirty="0"/>
          </a:p>
        </p:txBody>
      </p:sp>
    </p:spTree>
    <p:extLst>
      <p:ext uri="{BB962C8B-B14F-4D97-AF65-F5344CB8AC3E}">
        <p14:creationId xmlns:p14="http://schemas.microsoft.com/office/powerpoint/2010/main" val="2910154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A35EA-9548-3F48-7A1F-78DAF32DD8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D1772B2-4424-3895-1D31-9A10A0A7AA35}"/>
              </a:ext>
            </a:extLst>
          </p:cNvPr>
          <p:cNvSpPr>
            <a:spLocks noGrp="1"/>
          </p:cNvSpPr>
          <p:nvPr>
            <p:ph type="dt" sz="half" idx="10"/>
          </p:nvPr>
        </p:nvSpPr>
        <p:spPr/>
        <p:txBody>
          <a:bodyPr/>
          <a:lstStyle/>
          <a:p>
            <a:fld id="{C6431DF6-513A-45C3-9A31-26E1E5769095}" type="datetimeFigureOut">
              <a:rPr lang="en-GB" smtClean="0"/>
              <a:t>21/11/2024</a:t>
            </a:fld>
            <a:endParaRPr lang="en-GB"/>
          </a:p>
        </p:txBody>
      </p:sp>
      <p:sp>
        <p:nvSpPr>
          <p:cNvPr id="4" name="Footer Placeholder 3">
            <a:extLst>
              <a:ext uri="{FF2B5EF4-FFF2-40B4-BE49-F238E27FC236}">
                <a16:creationId xmlns:a16="http://schemas.microsoft.com/office/drawing/2014/main" id="{7EEAEE9B-E349-5712-0FB3-0B0A3E3FEED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91F4226-1B80-BA02-4254-14B73D926AE6}"/>
              </a:ext>
            </a:extLst>
          </p:cNvPr>
          <p:cNvSpPr>
            <a:spLocks noGrp="1"/>
          </p:cNvSpPr>
          <p:nvPr>
            <p:ph type="sldNum" sz="quarter" idx="12"/>
          </p:nvPr>
        </p:nvSpPr>
        <p:spPr/>
        <p:txBody>
          <a:bodyPr/>
          <a:lstStyle/>
          <a:p>
            <a:fld id="{2238BD27-5AFD-499E-85B9-CCAC2C4922B2}" type="slidenum">
              <a:rPr lang="en-GB" smtClean="0"/>
              <a:t>‹#›</a:t>
            </a:fld>
            <a:endParaRPr lang="en-GB"/>
          </a:p>
        </p:txBody>
      </p:sp>
    </p:spTree>
    <p:extLst>
      <p:ext uri="{BB962C8B-B14F-4D97-AF65-F5344CB8AC3E}">
        <p14:creationId xmlns:p14="http://schemas.microsoft.com/office/powerpoint/2010/main" val="2728214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39E1F-D1BF-92E0-BF0A-D093E96295F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A80CC2-675D-2517-BD93-43D4628644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6E829E-937A-72D5-84E6-0FE463E93E4D}"/>
              </a:ext>
            </a:extLst>
          </p:cNvPr>
          <p:cNvSpPr>
            <a:spLocks noGrp="1"/>
          </p:cNvSpPr>
          <p:nvPr>
            <p:ph type="dt" sz="half" idx="10"/>
          </p:nvPr>
        </p:nvSpPr>
        <p:spPr/>
        <p:txBody>
          <a:bodyPr/>
          <a:lstStyle/>
          <a:p>
            <a:fld id="{C6431DF6-513A-45C3-9A31-26E1E5769095}" type="datetimeFigureOut">
              <a:rPr lang="en-GB" smtClean="0"/>
              <a:t>21/11/2024</a:t>
            </a:fld>
            <a:endParaRPr lang="en-GB"/>
          </a:p>
        </p:txBody>
      </p:sp>
      <p:sp>
        <p:nvSpPr>
          <p:cNvPr id="5" name="Footer Placeholder 4">
            <a:extLst>
              <a:ext uri="{FF2B5EF4-FFF2-40B4-BE49-F238E27FC236}">
                <a16:creationId xmlns:a16="http://schemas.microsoft.com/office/drawing/2014/main" id="{C17E6335-6E49-ED8D-31A7-E9E4FACC2B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39291B-29BD-D18C-5F1D-36262316F48A}"/>
              </a:ext>
            </a:extLst>
          </p:cNvPr>
          <p:cNvSpPr>
            <a:spLocks noGrp="1"/>
          </p:cNvSpPr>
          <p:nvPr>
            <p:ph type="sldNum" sz="quarter" idx="12"/>
          </p:nvPr>
        </p:nvSpPr>
        <p:spPr/>
        <p:txBody>
          <a:bodyPr/>
          <a:lstStyle/>
          <a:p>
            <a:fld id="{2238BD27-5AFD-499E-85B9-CCAC2C4922B2}" type="slidenum">
              <a:rPr lang="en-GB" smtClean="0"/>
              <a:t>‹#›</a:t>
            </a:fld>
            <a:endParaRPr lang="en-GB"/>
          </a:p>
        </p:txBody>
      </p:sp>
    </p:spTree>
    <p:extLst>
      <p:ext uri="{BB962C8B-B14F-4D97-AF65-F5344CB8AC3E}">
        <p14:creationId xmlns:p14="http://schemas.microsoft.com/office/powerpoint/2010/main" val="2646598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BAA27-8539-77BF-C158-709B21F888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7FC6870-3488-1AB4-F794-2621600E74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039884A-921B-AF99-92DC-00DBD26FFCD8}"/>
              </a:ext>
            </a:extLst>
          </p:cNvPr>
          <p:cNvSpPr>
            <a:spLocks noGrp="1"/>
          </p:cNvSpPr>
          <p:nvPr>
            <p:ph type="dt" sz="half" idx="10"/>
          </p:nvPr>
        </p:nvSpPr>
        <p:spPr/>
        <p:txBody>
          <a:bodyPr/>
          <a:lstStyle/>
          <a:p>
            <a:fld id="{C6431DF6-513A-45C3-9A31-26E1E5769095}" type="datetimeFigureOut">
              <a:rPr lang="en-GB" smtClean="0"/>
              <a:t>21/11/2024</a:t>
            </a:fld>
            <a:endParaRPr lang="en-GB"/>
          </a:p>
        </p:txBody>
      </p:sp>
      <p:sp>
        <p:nvSpPr>
          <p:cNvPr id="5" name="Footer Placeholder 4">
            <a:extLst>
              <a:ext uri="{FF2B5EF4-FFF2-40B4-BE49-F238E27FC236}">
                <a16:creationId xmlns:a16="http://schemas.microsoft.com/office/drawing/2014/main" id="{DC21DFA6-ED17-DD8C-D010-B0BFF80AF7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DA6144-2F25-79B0-939E-F83AD49EADA8}"/>
              </a:ext>
            </a:extLst>
          </p:cNvPr>
          <p:cNvSpPr>
            <a:spLocks noGrp="1"/>
          </p:cNvSpPr>
          <p:nvPr>
            <p:ph type="sldNum" sz="quarter" idx="12"/>
          </p:nvPr>
        </p:nvSpPr>
        <p:spPr/>
        <p:txBody>
          <a:bodyPr/>
          <a:lstStyle/>
          <a:p>
            <a:fld id="{2238BD27-5AFD-499E-85B9-CCAC2C4922B2}" type="slidenum">
              <a:rPr lang="en-GB" smtClean="0"/>
              <a:t>‹#›</a:t>
            </a:fld>
            <a:endParaRPr lang="en-GB"/>
          </a:p>
        </p:txBody>
      </p:sp>
    </p:spTree>
    <p:extLst>
      <p:ext uri="{BB962C8B-B14F-4D97-AF65-F5344CB8AC3E}">
        <p14:creationId xmlns:p14="http://schemas.microsoft.com/office/powerpoint/2010/main" val="16339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C6E3A7-C94A-CF1C-B961-38001DAEC7FF}"/>
              </a:ext>
            </a:extLst>
          </p:cNvPr>
          <p:cNvSpPr>
            <a:spLocks noGrp="1"/>
          </p:cNvSpPr>
          <p:nvPr>
            <p:ph type="dt" sz="half" idx="10"/>
          </p:nvPr>
        </p:nvSpPr>
        <p:spPr/>
        <p:txBody>
          <a:bodyPr/>
          <a:lstStyle/>
          <a:p>
            <a:fld id="{C6431DF6-513A-45C3-9A31-26E1E5769095}" type="datetimeFigureOut">
              <a:rPr lang="en-GB" smtClean="0"/>
              <a:t>21/11/2024</a:t>
            </a:fld>
            <a:endParaRPr lang="en-GB"/>
          </a:p>
        </p:txBody>
      </p:sp>
      <p:sp>
        <p:nvSpPr>
          <p:cNvPr id="3" name="Footer Placeholder 2">
            <a:extLst>
              <a:ext uri="{FF2B5EF4-FFF2-40B4-BE49-F238E27FC236}">
                <a16:creationId xmlns:a16="http://schemas.microsoft.com/office/drawing/2014/main" id="{405FA145-E9E7-5045-3420-C01FC720AF6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005A647-5016-C2F8-0906-56CE033537AC}"/>
              </a:ext>
            </a:extLst>
          </p:cNvPr>
          <p:cNvSpPr>
            <a:spLocks noGrp="1"/>
          </p:cNvSpPr>
          <p:nvPr>
            <p:ph type="sldNum" sz="quarter" idx="12"/>
          </p:nvPr>
        </p:nvSpPr>
        <p:spPr/>
        <p:txBody>
          <a:bodyPr/>
          <a:lstStyle/>
          <a:p>
            <a:fld id="{2238BD27-5AFD-499E-85B9-CCAC2C4922B2}" type="slidenum">
              <a:rPr lang="en-GB" smtClean="0"/>
              <a:t>‹#›</a:t>
            </a:fld>
            <a:endParaRPr lang="en-GB"/>
          </a:p>
        </p:txBody>
      </p:sp>
    </p:spTree>
    <p:extLst>
      <p:ext uri="{BB962C8B-B14F-4D97-AF65-F5344CB8AC3E}">
        <p14:creationId xmlns:p14="http://schemas.microsoft.com/office/powerpoint/2010/main" val="1108419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27933-4204-69AC-E977-FE2A573894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0B3470A-4E36-99AE-C386-7D17CD5301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C5CD7B9-64AE-13D3-92CA-95F0297320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228ED0F-0C56-053C-91B3-C3572070935A}"/>
              </a:ext>
            </a:extLst>
          </p:cNvPr>
          <p:cNvSpPr>
            <a:spLocks noGrp="1"/>
          </p:cNvSpPr>
          <p:nvPr>
            <p:ph type="dt" sz="half" idx="10"/>
          </p:nvPr>
        </p:nvSpPr>
        <p:spPr/>
        <p:txBody>
          <a:bodyPr/>
          <a:lstStyle/>
          <a:p>
            <a:fld id="{C6431DF6-513A-45C3-9A31-26E1E5769095}" type="datetimeFigureOut">
              <a:rPr lang="en-GB" smtClean="0"/>
              <a:t>21/11/2024</a:t>
            </a:fld>
            <a:endParaRPr lang="en-GB"/>
          </a:p>
        </p:txBody>
      </p:sp>
      <p:sp>
        <p:nvSpPr>
          <p:cNvPr id="6" name="Footer Placeholder 5">
            <a:extLst>
              <a:ext uri="{FF2B5EF4-FFF2-40B4-BE49-F238E27FC236}">
                <a16:creationId xmlns:a16="http://schemas.microsoft.com/office/drawing/2014/main" id="{CABB8985-CB08-DC38-AB73-192985F4BA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93A727-18F0-59B6-9A2F-69F966B64687}"/>
              </a:ext>
            </a:extLst>
          </p:cNvPr>
          <p:cNvSpPr>
            <a:spLocks noGrp="1"/>
          </p:cNvSpPr>
          <p:nvPr>
            <p:ph type="sldNum" sz="quarter" idx="12"/>
          </p:nvPr>
        </p:nvSpPr>
        <p:spPr/>
        <p:txBody>
          <a:bodyPr/>
          <a:lstStyle/>
          <a:p>
            <a:fld id="{2238BD27-5AFD-499E-85B9-CCAC2C4922B2}" type="slidenum">
              <a:rPr lang="en-GB" smtClean="0"/>
              <a:t>‹#›</a:t>
            </a:fld>
            <a:endParaRPr lang="en-GB"/>
          </a:p>
        </p:txBody>
      </p:sp>
    </p:spTree>
    <p:extLst>
      <p:ext uri="{BB962C8B-B14F-4D97-AF65-F5344CB8AC3E}">
        <p14:creationId xmlns:p14="http://schemas.microsoft.com/office/powerpoint/2010/main" val="2679814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A5DC1C-D5FF-BE12-7ED3-C7DC058F48E3}"/>
              </a:ext>
            </a:extLst>
          </p:cNvPr>
          <p:cNvSpPr/>
          <p:nvPr/>
        </p:nvSpPr>
        <p:spPr>
          <a:xfrm>
            <a:off x="0" y="6190488"/>
            <a:ext cx="12192000" cy="667512"/>
          </a:xfrm>
          <a:prstGeom prst="rect">
            <a:avLst/>
          </a:prstGeom>
          <a:solidFill>
            <a:srgbClr val="E8ED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EF2CB72E-A01C-4185-A38A-6E04814B7C42}"/>
              </a:ext>
            </a:extLst>
          </p:cNvPr>
          <p:cNvSpPr>
            <a:spLocks noGrp="1"/>
          </p:cNvSpPr>
          <p:nvPr>
            <p:ph type="title"/>
          </p:nvPr>
        </p:nvSpPr>
        <p:spPr>
          <a:xfrm>
            <a:off x="825871" y="785925"/>
            <a:ext cx="7759103" cy="779463"/>
          </a:xfrm>
          <a:prstGeom prst="rect">
            <a:avLst/>
          </a:prstGeom>
        </p:spPr>
        <p:txBody>
          <a:bodyPr vert="horz" lIns="0" tIns="0" rIns="0" bIns="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C29F7ED8-B9D5-41D5-B7C7-5EA89396744F}"/>
              </a:ext>
            </a:extLst>
          </p:cNvPr>
          <p:cNvSpPr>
            <a:spLocks noGrp="1"/>
          </p:cNvSpPr>
          <p:nvPr>
            <p:ph type="body" idx="1"/>
          </p:nvPr>
        </p:nvSpPr>
        <p:spPr>
          <a:xfrm>
            <a:off x="825871" y="1852523"/>
            <a:ext cx="7759103" cy="355366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2A217E8B-0FF7-4CB4-B299-49117474FC9D}"/>
              </a:ext>
            </a:extLst>
          </p:cNvPr>
          <p:cNvSpPr>
            <a:spLocks noGrp="1"/>
          </p:cNvSpPr>
          <p:nvPr>
            <p:ph type="sldNum" sz="quarter" idx="4"/>
          </p:nvPr>
        </p:nvSpPr>
        <p:spPr>
          <a:xfrm>
            <a:off x="11144369" y="6460639"/>
            <a:ext cx="221760" cy="135503"/>
          </a:xfrm>
          <a:prstGeom prst="rect">
            <a:avLst/>
          </a:prstGeom>
        </p:spPr>
        <p:txBody>
          <a:bodyPr vert="horz" lIns="0" tIns="0" rIns="0" bIns="0" rtlCol="0" anchor="t" anchorCtr="0"/>
          <a:lstStyle>
            <a:lvl1pPr algn="r">
              <a:defRPr sz="900">
                <a:solidFill>
                  <a:schemeClr val="accent1"/>
                </a:solidFill>
              </a:defRPr>
            </a:lvl1pPr>
          </a:lstStyle>
          <a:p>
            <a:fld id="{2238BD27-5AFD-499E-85B9-CCAC2C4922B2}" type="slidenum">
              <a:rPr lang="en-GB" smtClean="0"/>
              <a:t>‹#›</a:t>
            </a:fld>
            <a:endParaRPr lang="en-GB"/>
          </a:p>
        </p:txBody>
      </p:sp>
      <p:sp>
        <p:nvSpPr>
          <p:cNvPr id="8" name="Oval 7">
            <a:extLst>
              <a:ext uri="{FF2B5EF4-FFF2-40B4-BE49-F238E27FC236}">
                <a16:creationId xmlns:a16="http://schemas.microsoft.com/office/drawing/2014/main" id="{A1EDCEE4-A155-211A-A998-B2E166FB1085}"/>
              </a:ext>
            </a:extLst>
          </p:cNvPr>
          <p:cNvSpPr/>
          <p:nvPr/>
        </p:nvSpPr>
        <p:spPr>
          <a:xfrm>
            <a:off x="10349046" y="6459810"/>
            <a:ext cx="137160" cy="13716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5873CB2-676F-282C-ECFB-9AFA7ACE6B2B}"/>
              </a:ext>
            </a:extLst>
          </p:cNvPr>
          <p:cNvSpPr/>
          <p:nvPr/>
        </p:nvSpPr>
        <p:spPr>
          <a:xfrm>
            <a:off x="10167662" y="6459810"/>
            <a:ext cx="137160" cy="13716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A136D0F-98E3-8BEF-CFBD-D32A8DC4FCAC}"/>
              </a:ext>
            </a:extLst>
          </p:cNvPr>
          <p:cNvSpPr/>
          <p:nvPr/>
        </p:nvSpPr>
        <p:spPr>
          <a:xfrm>
            <a:off x="9986279" y="6459810"/>
            <a:ext cx="137160" cy="13716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3058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2400" b="1" i="0" kern="1200">
          <a:solidFill>
            <a:schemeClr val="accent1"/>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100000"/>
        </a:lnSpc>
        <a:spcBef>
          <a:spcPts val="0"/>
        </a:spcBef>
        <a:spcAft>
          <a:spcPts val="300"/>
        </a:spcAft>
        <a:buFontTx/>
        <a:buNone/>
        <a:defRPr sz="1800" b="0" i="0" kern="1200">
          <a:solidFill>
            <a:schemeClr val="accent1"/>
          </a:solidFill>
          <a:latin typeface="Calibri Light" panose="020F0302020204030204" pitchFamily="34" charset="0"/>
          <a:ea typeface="+mn-ea"/>
          <a:cs typeface="Calibri Light" panose="020F0302020204030204" pitchFamily="34" charset="0"/>
        </a:defRPr>
      </a:lvl1pPr>
      <a:lvl2pPr marL="228600" indent="-228600" algn="l" defTabSz="914400" rtl="0" eaLnBrk="1" latinLnBrk="0" hangingPunct="1">
        <a:lnSpc>
          <a:spcPct val="100000"/>
        </a:lnSpc>
        <a:spcBef>
          <a:spcPts val="500"/>
        </a:spcBef>
        <a:buClr>
          <a:schemeClr val="accent1"/>
        </a:buClr>
        <a:buFont typeface="Arial" panose="020B0604020202020204" pitchFamily="34" charset="0"/>
        <a:buChar char="•"/>
        <a:defRPr sz="1500" b="0" i="0" kern="1200">
          <a:solidFill>
            <a:schemeClr val="tx2"/>
          </a:solidFill>
          <a:latin typeface="Calibri Light" panose="020F0302020204030204" pitchFamily="34" charset="0"/>
          <a:ea typeface="+mn-ea"/>
          <a:cs typeface="Calibri Light" panose="020F0302020204030204" pitchFamily="34" charset="0"/>
        </a:defRPr>
      </a:lvl2pPr>
      <a:lvl3pPr marL="404813" indent="-171450" algn="l" defTabSz="914400" rtl="0" eaLnBrk="1" latinLnBrk="0" hangingPunct="1">
        <a:lnSpc>
          <a:spcPct val="100000"/>
        </a:lnSpc>
        <a:spcBef>
          <a:spcPts val="500"/>
        </a:spcBef>
        <a:buFont typeface="Wingdings" panose="05000000000000000000" pitchFamily="2" charset="2"/>
        <a:buChar char="§"/>
        <a:defRPr sz="1300" b="0" i="0" kern="1200">
          <a:solidFill>
            <a:schemeClr val="tx2"/>
          </a:solidFill>
          <a:latin typeface="Calibri Light" panose="020F0302020204030204" pitchFamily="34" charset="0"/>
          <a:ea typeface="+mn-ea"/>
          <a:cs typeface="Calibri Light" panose="020F0302020204030204" pitchFamily="34" charset="0"/>
        </a:defRPr>
      </a:lvl3pPr>
      <a:lvl4pPr marL="557213" indent="-152400" algn="l" defTabSz="914400" rtl="0" eaLnBrk="1" latinLnBrk="0" hangingPunct="1">
        <a:lnSpc>
          <a:spcPct val="100000"/>
        </a:lnSpc>
        <a:spcBef>
          <a:spcPts val="500"/>
        </a:spcBef>
        <a:buClr>
          <a:schemeClr val="accent1"/>
        </a:buClr>
        <a:buFont typeface="Arial" panose="020B0604020202020204" pitchFamily="34" charset="0"/>
        <a:buChar char="•"/>
        <a:defRPr sz="1100" b="0" i="0" kern="1200">
          <a:solidFill>
            <a:schemeClr val="tx2"/>
          </a:solidFill>
          <a:latin typeface="Calibri Light" panose="020F0302020204030204" pitchFamily="34" charset="0"/>
          <a:ea typeface="+mn-ea"/>
          <a:cs typeface="Calibri Light" panose="020F0302020204030204" pitchFamily="34" charset="0"/>
        </a:defRPr>
      </a:lvl4pPr>
      <a:lvl5pPr marL="719138" indent="-157163" algn="l" defTabSz="914400" rtl="0" eaLnBrk="1" latinLnBrk="0" hangingPunct="1">
        <a:lnSpc>
          <a:spcPct val="100000"/>
        </a:lnSpc>
        <a:spcBef>
          <a:spcPts val="500"/>
        </a:spcBef>
        <a:buFont typeface="Wingdings" panose="05000000000000000000" pitchFamily="2" charset="2"/>
        <a:buChar char="§"/>
        <a:defRPr sz="900" b="0" i="0" kern="1200">
          <a:solidFill>
            <a:schemeClr val="tx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www.cdc.gov/adhd/data/?CDC_AAref_Val=https://www.cdc.gov/ncbddd/adhd/data.html" TargetMode="External"/><Relationship Id="rId7" Type="http://schemas.openxmlformats.org/officeDocument/2006/relationships/hyperlink" Target="https://adhduk.co.uk/right-to-choose/"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hyperlink" Target="https://neurodivergentinsights.com/misdiagnosis-monday/adhd-vs-adhd" TargetMode="External"/><Relationship Id="rId5" Type="http://schemas.openxmlformats.org/officeDocument/2006/relationships/hyperlink" Target="https://www.additudemag.com/gender-differences-in-adhd-women-vs-men/" TargetMode="External"/><Relationship Id="rId4" Type="http://schemas.openxmlformats.org/officeDocument/2006/relationships/hyperlink" Target="https://www.adhdcentre.co.uk/female-vs-male-adhd/"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youtube.com/watch?v=YeamHE6Kank&amp;t=42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hyperlink" Target="https://teens.drugabuse.gov/blog/post/word-day-dopamine" TargetMode="Externa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8E860-5BC7-BD4D-EA94-C21AF88395A3}"/>
              </a:ext>
            </a:extLst>
          </p:cNvPr>
          <p:cNvSpPr>
            <a:spLocks noGrp="1"/>
          </p:cNvSpPr>
          <p:nvPr>
            <p:ph type="title"/>
          </p:nvPr>
        </p:nvSpPr>
        <p:spPr>
          <a:xfrm>
            <a:off x="771632" y="3239018"/>
            <a:ext cx="10048768" cy="1044069"/>
          </a:xfrm>
        </p:spPr>
        <p:txBody>
          <a:bodyPr anchor="t">
            <a:noAutofit/>
          </a:bodyPr>
          <a:lstStyle/>
          <a:p>
            <a:r>
              <a:rPr lang="en-GB" sz="8000" dirty="0"/>
              <a:t>Introduction to ADHD </a:t>
            </a:r>
          </a:p>
        </p:txBody>
      </p:sp>
      <p:sp>
        <p:nvSpPr>
          <p:cNvPr id="7" name="Content Placeholder 2">
            <a:extLst>
              <a:ext uri="{FF2B5EF4-FFF2-40B4-BE49-F238E27FC236}">
                <a16:creationId xmlns:a16="http://schemas.microsoft.com/office/drawing/2014/main" id="{9F2CEFC3-4277-F931-4634-B910B9F9AB6A}"/>
              </a:ext>
            </a:extLst>
          </p:cNvPr>
          <p:cNvSpPr>
            <a:spLocks noGrp="1"/>
          </p:cNvSpPr>
          <p:nvPr>
            <p:ph sz="quarter" idx="14"/>
          </p:nvPr>
        </p:nvSpPr>
        <p:spPr>
          <a:xfrm>
            <a:off x="771633" y="4383733"/>
            <a:ext cx="4271963" cy="247650"/>
          </a:xfrm>
        </p:spPr>
        <p:txBody>
          <a:bodyPr>
            <a:normAutofit lnSpcReduction="10000"/>
          </a:bodyPr>
          <a:lstStyle/>
          <a:p>
            <a:r>
              <a:rPr lang="en-US" dirty="0"/>
              <a:t>Parents and carers event </a:t>
            </a:r>
          </a:p>
        </p:txBody>
      </p:sp>
      <p:sp>
        <p:nvSpPr>
          <p:cNvPr id="9" name="Text Placeholder 3">
            <a:extLst>
              <a:ext uri="{FF2B5EF4-FFF2-40B4-BE49-F238E27FC236}">
                <a16:creationId xmlns:a16="http://schemas.microsoft.com/office/drawing/2014/main" id="{F207E474-9753-1B14-4A98-7445C58276ED}"/>
              </a:ext>
            </a:extLst>
          </p:cNvPr>
          <p:cNvSpPr>
            <a:spLocks noGrp="1"/>
          </p:cNvSpPr>
          <p:nvPr>
            <p:ph type="body" sz="quarter" idx="12"/>
          </p:nvPr>
        </p:nvSpPr>
        <p:spPr>
          <a:xfrm>
            <a:off x="6860778" y="5397119"/>
            <a:ext cx="3201764" cy="267152"/>
          </a:xfrm>
        </p:spPr>
        <p:txBody>
          <a:bodyPr/>
          <a:lstStyle/>
          <a:p>
            <a:r>
              <a:rPr lang="en-US" dirty="0">
                <a:solidFill>
                  <a:srgbClr val="FF0000"/>
                </a:solidFill>
              </a:rPr>
              <a:t>Senior Nurse Practitioner and Non-Medical Prescriber</a:t>
            </a:r>
          </a:p>
        </p:txBody>
      </p:sp>
    </p:spTree>
    <p:extLst>
      <p:ext uri="{BB962C8B-B14F-4D97-AF65-F5344CB8AC3E}">
        <p14:creationId xmlns:p14="http://schemas.microsoft.com/office/powerpoint/2010/main" val="582909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FAC32-5940-2B0A-D866-B3DFC5604707}"/>
              </a:ext>
            </a:extLst>
          </p:cNvPr>
          <p:cNvSpPr>
            <a:spLocks noGrp="1"/>
          </p:cNvSpPr>
          <p:nvPr>
            <p:ph type="title"/>
          </p:nvPr>
        </p:nvSpPr>
        <p:spPr>
          <a:xfrm>
            <a:off x="91945" y="1"/>
            <a:ext cx="11723214" cy="974558"/>
          </a:xfrm>
        </p:spPr>
        <p:txBody>
          <a:bodyPr>
            <a:normAutofit/>
          </a:bodyPr>
          <a:lstStyle/>
          <a:p>
            <a:r>
              <a:rPr lang="en-GB" sz="3200" dirty="0"/>
              <a:t>There is more to ADHD….. Kids with ADHD may have trouble with </a:t>
            </a:r>
            <a:br>
              <a:rPr lang="en-GB" dirty="0"/>
            </a:br>
            <a:endParaRPr lang="en-GB" dirty="0"/>
          </a:p>
        </p:txBody>
      </p:sp>
      <p:graphicFrame>
        <p:nvGraphicFramePr>
          <p:cNvPr id="23" name="Diagram 22">
            <a:extLst>
              <a:ext uri="{FF2B5EF4-FFF2-40B4-BE49-F238E27FC236}">
                <a16:creationId xmlns:a16="http://schemas.microsoft.com/office/drawing/2014/main" id="{478E91EB-70BA-BEE2-FA62-8EE47DD94887}"/>
              </a:ext>
            </a:extLst>
          </p:cNvPr>
          <p:cNvGraphicFramePr/>
          <p:nvPr>
            <p:extLst>
              <p:ext uri="{D42A27DB-BD31-4B8C-83A1-F6EECF244321}">
                <p14:modId xmlns:p14="http://schemas.microsoft.com/office/powerpoint/2010/main" val="798569668"/>
              </p:ext>
            </p:extLst>
          </p:nvPr>
        </p:nvGraphicFramePr>
        <p:xfrm>
          <a:off x="376841" y="595563"/>
          <a:ext cx="11077370" cy="52878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1087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OPERATIONS\CAMHS\Hampshire\Teams\Basingstoke\ADHD\ADHD psychoeducation group\What-is-that-oh-just-my-mind.jpg">
            <a:extLst>
              <a:ext uri="{FF2B5EF4-FFF2-40B4-BE49-F238E27FC236}">
                <a16:creationId xmlns:a16="http://schemas.microsoft.com/office/drawing/2014/main" id="{172C6CAE-9D29-071A-A7E3-B38F5BE47D13}"/>
              </a:ext>
            </a:extLst>
          </p:cNvPr>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t="5829" b="5420"/>
          <a:stretch/>
        </p:blipFill>
        <p:spPr bwMode="auto">
          <a:xfrm>
            <a:off x="2940121" y="-1"/>
            <a:ext cx="9251879" cy="6183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386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1C43CB-2E15-B678-9038-C2AFB82D297D}"/>
              </a:ext>
            </a:extLst>
          </p:cNvPr>
          <p:cNvPicPr>
            <a:picLocks noChangeAspect="1"/>
          </p:cNvPicPr>
          <p:nvPr/>
        </p:nvPicPr>
        <p:blipFill rotWithShape="1">
          <a:blip r:embed="rId3"/>
          <a:srcRect t="6945"/>
          <a:stretch/>
        </p:blipFill>
        <p:spPr>
          <a:xfrm rot="919867">
            <a:off x="13248309" y="1059141"/>
            <a:ext cx="4049092" cy="3966189"/>
          </a:xfrm>
          <a:prstGeom prst="rect">
            <a:avLst/>
          </a:prstGeom>
        </p:spPr>
      </p:pic>
      <p:sp>
        <p:nvSpPr>
          <p:cNvPr id="5" name="Title 4">
            <a:extLst>
              <a:ext uri="{FF2B5EF4-FFF2-40B4-BE49-F238E27FC236}">
                <a16:creationId xmlns:a16="http://schemas.microsoft.com/office/drawing/2014/main" id="{3D9EDA03-35FD-F55D-2C30-E0BD534BAFA9}"/>
              </a:ext>
            </a:extLst>
          </p:cNvPr>
          <p:cNvSpPr>
            <a:spLocks noGrp="1"/>
          </p:cNvSpPr>
          <p:nvPr>
            <p:ph type="title"/>
          </p:nvPr>
        </p:nvSpPr>
        <p:spPr>
          <a:xfrm>
            <a:off x="1" y="91718"/>
            <a:ext cx="12058650" cy="1423875"/>
          </a:xfrm>
        </p:spPr>
        <p:txBody>
          <a:bodyPr>
            <a:noAutofit/>
          </a:bodyPr>
          <a:lstStyle/>
          <a:p>
            <a:pPr algn="ctr"/>
            <a:r>
              <a:rPr lang="en-GB" sz="4800" dirty="0"/>
              <a:t>The Positive Attributes of ADHD</a:t>
            </a:r>
          </a:p>
        </p:txBody>
      </p:sp>
      <p:pic>
        <p:nvPicPr>
          <p:cNvPr id="4" name="Picture 3">
            <a:extLst>
              <a:ext uri="{FF2B5EF4-FFF2-40B4-BE49-F238E27FC236}">
                <a16:creationId xmlns:a16="http://schemas.microsoft.com/office/drawing/2014/main" id="{9D6218C8-979E-5D41-BC0F-98D5665FED24}"/>
              </a:ext>
            </a:extLst>
          </p:cNvPr>
          <p:cNvPicPr>
            <a:picLocks noChangeAspect="1"/>
          </p:cNvPicPr>
          <p:nvPr/>
        </p:nvPicPr>
        <p:blipFill>
          <a:blip r:embed="rId4"/>
          <a:stretch>
            <a:fillRect/>
          </a:stretch>
        </p:blipFill>
        <p:spPr>
          <a:xfrm>
            <a:off x="350855" y="1881186"/>
            <a:ext cx="3482673" cy="3608857"/>
          </a:xfrm>
          <a:prstGeom prst="rect">
            <a:avLst/>
          </a:prstGeom>
        </p:spPr>
      </p:pic>
      <p:pic>
        <p:nvPicPr>
          <p:cNvPr id="9" name="Picture 8">
            <a:extLst>
              <a:ext uri="{FF2B5EF4-FFF2-40B4-BE49-F238E27FC236}">
                <a16:creationId xmlns:a16="http://schemas.microsoft.com/office/drawing/2014/main" id="{6D4D4F69-A5BC-1C22-8C89-5F3A534B1FB8}"/>
              </a:ext>
            </a:extLst>
          </p:cNvPr>
          <p:cNvPicPr>
            <a:picLocks noChangeAspect="1"/>
          </p:cNvPicPr>
          <p:nvPr/>
        </p:nvPicPr>
        <p:blipFill>
          <a:blip r:embed="rId5"/>
          <a:stretch>
            <a:fillRect/>
          </a:stretch>
        </p:blipFill>
        <p:spPr>
          <a:xfrm>
            <a:off x="8409552" y="1732989"/>
            <a:ext cx="3431593" cy="3911007"/>
          </a:xfrm>
          <a:prstGeom prst="rect">
            <a:avLst/>
          </a:prstGeom>
        </p:spPr>
      </p:pic>
      <p:pic>
        <p:nvPicPr>
          <p:cNvPr id="2" name="Picture 1">
            <a:extLst>
              <a:ext uri="{FF2B5EF4-FFF2-40B4-BE49-F238E27FC236}">
                <a16:creationId xmlns:a16="http://schemas.microsoft.com/office/drawing/2014/main" id="{645252A9-58C5-6E93-B20D-B4520210DAAF}"/>
              </a:ext>
            </a:extLst>
          </p:cNvPr>
          <p:cNvPicPr>
            <a:picLocks noChangeAspect="1"/>
          </p:cNvPicPr>
          <p:nvPr/>
        </p:nvPicPr>
        <p:blipFill rotWithShape="1">
          <a:blip r:embed="rId6"/>
          <a:srcRect l="5348"/>
          <a:stretch/>
        </p:blipFill>
        <p:spPr>
          <a:xfrm>
            <a:off x="4260316" y="1881332"/>
            <a:ext cx="3671367" cy="3762664"/>
          </a:xfrm>
          <a:prstGeom prst="rect">
            <a:avLst/>
          </a:prstGeom>
        </p:spPr>
      </p:pic>
    </p:spTree>
    <p:extLst>
      <p:ext uri="{BB962C8B-B14F-4D97-AF65-F5344CB8AC3E}">
        <p14:creationId xmlns:p14="http://schemas.microsoft.com/office/powerpoint/2010/main" val="2862176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a:extLst>
              <a:ext uri="{FF2B5EF4-FFF2-40B4-BE49-F238E27FC236}">
                <a16:creationId xmlns:a16="http://schemas.microsoft.com/office/drawing/2014/main" id="{2076527E-41F9-6340-0180-31F2CDBC045C}"/>
              </a:ext>
            </a:extLst>
          </p:cNvPr>
          <p:cNvPicPr>
            <a:picLocks noGrp="1" noChangeAspect="1"/>
          </p:cNvPicPr>
          <p:nvPr>
            <p:ph sz="half" idx="1"/>
          </p:nvPr>
        </p:nvPicPr>
        <p:blipFill>
          <a:blip r:embed="rId3"/>
          <a:stretch>
            <a:fillRect/>
          </a:stretch>
        </p:blipFill>
        <p:spPr>
          <a:xfrm>
            <a:off x="95249" y="541273"/>
            <a:ext cx="12016014" cy="5497577"/>
          </a:xfrm>
        </p:spPr>
      </p:pic>
      <p:sp>
        <p:nvSpPr>
          <p:cNvPr id="5" name="Title 4">
            <a:extLst>
              <a:ext uri="{FF2B5EF4-FFF2-40B4-BE49-F238E27FC236}">
                <a16:creationId xmlns:a16="http://schemas.microsoft.com/office/drawing/2014/main" id="{3D9EDA03-35FD-F55D-2C30-E0BD534BAFA9}"/>
              </a:ext>
            </a:extLst>
          </p:cNvPr>
          <p:cNvSpPr>
            <a:spLocks noGrp="1"/>
          </p:cNvSpPr>
          <p:nvPr>
            <p:ph type="title"/>
          </p:nvPr>
        </p:nvSpPr>
        <p:spPr>
          <a:xfrm>
            <a:off x="609600" y="208692"/>
            <a:ext cx="10382249" cy="779463"/>
          </a:xfrm>
        </p:spPr>
        <p:txBody>
          <a:bodyPr>
            <a:noAutofit/>
          </a:bodyPr>
          <a:lstStyle/>
          <a:p>
            <a:pPr algn="ctr"/>
            <a:r>
              <a:rPr lang="en-GB" sz="4800" dirty="0"/>
              <a:t>The Positive Attributes of ADHD</a:t>
            </a:r>
          </a:p>
        </p:txBody>
      </p:sp>
      <p:pic>
        <p:nvPicPr>
          <p:cNvPr id="2" name="Picture 1">
            <a:extLst>
              <a:ext uri="{FF2B5EF4-FFF2-40B4-BE49-F238E27FC236}">
                <a16:creationId xmlns:a16="http://schemas.microsoft.com/office/drawing/2014/main" id="{4188D9A9-B7E8-4A61-48D7-9F139B17B208}"/>
              </a:ext>
            </a:extLst>
          </p:cNvPr>
          <p:cNvPicPr>
            <a:picLocks noChangeAspect="1"/>
          </p:cNvPicPr>
          <p:nvPr/>
        </p:nvPicPr>
        <p:blipFill>
          <a:blip r:embed="rId4"/>
          <a:stretch>
            <a:fillRect/>
          </a:stretch>
        </p:blipFill>
        <p:spPr>
          <a:xfrm>
            <a:off x="285750" y="1366418"/>
            <a:ext cx="1809750" cy="2062582"/>
          </a:xfrm>
          <a:prstGeom prst="rect">
            <a:avLst/>
          </a:prstGeom>
        </p:spPr>
      </p:pic>
    </p:spTree>
    <p:extLst>
      <p:ext uri="{BB962C8B-B14F-4D97-AF65-F5344CB8AC3E}">
        <p14:creationId xmlns:p14="http://schemas.microsoft.com/office/powerpoint/2010/main" val="3766881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255B5-3F5F-91C7-9204-A23492DF6518}"/>
              </a:ext>
            </a:extLst>
          </p:cNvPr>
          <p:cNvSpPr>
            <a:spLocks noGrp="1"/>
          </p:cNvSpPr>
          <p:nvPr>
            <p:ph type="title"/>
          </p:nvPr>
        </p:nvSpPr>
        <p:spPr>
          <a:xfrm>
            <a:off x="1" y="291306"/>
            <a:ext cx="12192000" cy="779463"/>
          </a:xfrm>
        </p:spPr>
        <p:txBody>
          <a:bodyPr>
            <a:normAutofit/>
          </a:bodyPr>
          <a:lstStyle/>
          <a:p>
            <a:pPr algn="ctr"/>
            <a:r>
              <a:rPr lang="en-GB" sz="4800" dirty="0"/>
              <a:t>Gender Differences</a:t>
            </a:r>
          </a:p>
        </p:txBody>
      </p:sp>
      <p:pic>
        <p:nvPicPr>
          <p:cNvPr id="8" name="Picture 7">
            <a:extLst>
              <a:ext uri="{FF2B5EF4-FFF2-40B4-BE49-F238E27FC236}">
                <a16:creationId xmlns:a16="http://schemas.microsoft.com/office/drawing/2014/main" id="{E6F7EB74-ADE8-C6A7-9858-66FC4C30D34B}"/>
              </a:ext>
            </a:extLst>
          </p:cNvPr>
          <p:cNvPicPr>
            <a:picLocks noChangeAspect="1"/>
          </p:cNvPicPr>
          <p:nvPr/>
        </p:nvPicPr>
        <p:blipFill>
          <a:blip r:embed="rId3"/>
          <a:stretch>
            <a:fillRect/>
          </a:stretch>
        </p:blipFill>
        <p:spPr>
          <a:xfrm>
            <a:off x="646898" y="1141056"/>
            <a:ext cx="4420401" cy="4209377"/>
          </a:xfrm>
          <a:prstGeom prst="rect">
            <a:avLst/>
          </a:prstGeom>
        </p:spPr>
      </p:pic>
      <p:sp>
        <p:nvSpPr>
          <p:cNvPr id="10" name="TextBox 9">
            <a:extLst>
              <a:ext uri="{FF2B5EF4-FFF2-40B4-BE49-F238E27FC236}">
                <a16:creationId xmlns:a16="http://schemas.microsoft.com/office/drawing/2014/main" id="{4427236C-EABB-0B8E-ACFF-F12CBA85442A}"/>
              </a:ext>
            </a:extLst>
          </p:cNvPr>
          <p:cNvSpPr txBox="1"/>
          <p:nvPr/>
        </p:nvSpPr>
        <p:spPr>
          <a:xfrm>
            <a:off x="5067299" y="2090172"/>
            <a:ext cx="6877050" cy="2677656"/>
          </a:xfrm>
          <a:prstGeom prst="rect">
            <a:avLst/>
          </a:prstGeom>
          <a:noFill/>
        </p:spPr>
        <p:txBody>
          <a:bodyPr wrap="square">
            <a:spAutoFit/>
          </a:bodyPr>
          <a:lstStyle/>
          <a:p>
            <a:r>
              <a:rPr lang="en-GB" sz="2800" b="0" i="0" dirty="0">
                <a:solidFill>
                  <a:schemeClr val="accent1"/>
                </a:solidFill>
                <a:effectLst/>
                <a:latin typeface="Calibri Light" panose="020F0302020204030204" pitchFamily="34" charset="0"/>
                <a:cs typeface="Calibri Light" panose="020F0302020204030204" pitchFamily="34" charset="0"/>
              </a:rPr>
              <a:t>In the UK NICE estimates, the prevalence of ADHD in adults is at 3% to 4%, with a male-to-female ratio of approximately 3:1. </a:t>
            </a:r>
          </a:p>
          <a:p>
            <a:endParaRPr lang="en-GB" sz="2800" dirty="0">
              <a:solidFill>
                <a:schemeClr val="accent1"/>
              </a:solidFill>
              <a:latin typeface="Calibri Light" panose="020F0302020204030204" pitchFamily="34" charset="0"/>
              <a:cs typeface="Calibri Light" panose="020F0302020204030204" pitchFamily="34" charset="0"/>
            </a:endParaRPr>
          </a:p>
          <a:p>
            <a:r>
              <a:rPr lang="en-GB" sz="2800" dirty="0">
                <a:solidFill>
                  <a:schemeClr val="accent1"/>
                </a:solidFill>
                <a:latin typeface="Calibri Light" panose="020F0302020204030204" pitchFamily="34" charset="0"/>
                <a:cs typeface="Calibri Light" panose="020F0302020204030204" pitchFamily="34" charset="0"/>
              </a:rPr>
              <a:t>This could be due to ADHD being less likely to be picked up on and diagnosed in girls. </a:t>
            </a:r>
          </a:p>
        </p:txBody>
      </p:sp>
    </p:spTree>
    <p:extLst>
      <p:ext uri="{BB962C8B-B14F-4D97-AF65-F5344CB8AC3E}">
        <p14:creationId xmlns:p14="http://schemas.microsoft.com/office/powerpoint/2010/main" val="3278404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0DFC5-AF1E-C194-F8CF-42596694AF72}"/>
              </a:ext>
            </a:extLst>
          </p:cNvPr>
          <p:cNvSpPr>
            <a:spLocks noGrp="1"/>
          </p:cNvSpPr>
          <p:nvPr>
            <p:ph type="title"/>
          </p:nvPr>
        </p:nvSpPr>
        <p:spPr>
          <a:xfrm>
            <a:off x="143290" y="90466"/>
            <a:ext cx="11911335" cy="779463"/>
          </a:xfrm>
        </p:spPr>
        <p:txBody>
          <a:bodyPr>
            <a:normAutofit/>
          </a:bodyPr>
          <a:lstStyle/>
          <a:p>
            <a:r>
              <a:rPr lang="en-GB" sz="4800" dirty="0"/>
              <a:t>Male Presentation </a:t>
            </a:r>
          </a:p>
        </p:txBody>
      </p:sp>
      <p:pic>
        <p:nvPicPr>
          <p:cNvPr id="5" name="Picture 4">
            <a:extLst>
              <a:ext uri="{FF2B5EF4-FFF2-40B4-BE49-F238E27FC236}">
                <a16:creationId xmlns:a16="http://schemas.microsoft.com/office/drawing/2014/main" id="{4B0812F8-0289-0AAA-56C9-A3700279C09B}"/>
              </a:ext>
            </a:extLst>
          </p:cNvPr>
          <p:cNvPicPr>
            <a:picLocks noChangeAspect="1"/>
          </p:cNvPicPr>
          <p:nvPr/>
        </p:nvPicPr>
        <p:blipFill>
          <a:blip r:embed="rId3"/>
          <a:stretch>
            <a:fillRect/>
          </a:stretch>
        </p:blipFill>
        <p:spPr>
          <a:xfrm>
            <a:off x="6933063" y="1943831"/>
            <a:ext cx="5258937" cy="4143070"/>
          </a:xfrm>
          <a:prstGeom prst="rect">
            <a:avLst/>
          </a:prstGeom>
        </p:spPr>
      </p:pic>
      <p:sp>
        <p:nvSpPr>
          <p:cNvPr id="3" name="Content Placeholder 2">
            <a:extLst>
              <a:ext uri="{FF2B5EF4-FFF2-40B4-BE49-F238E27FC236}">
                <a16:creationId xmlns:a16="http://schemas.microsoft.com/office/drawing/2014/main" id="{75AD5D55-C6AB-F6FF-EC6F-6842596090F6}"/>
              </a:ext>
            </a:extLst>
          </p:cNvPr>
          <p:cNvSpPr>
            <a:spLocks noGrp="1"/>
          </p:cNvSpPr>
          <p:nvPr>
            <p:ph idx="1"/>
          </p:nvPr>
        </p:nvSpPr>
        <p:spPr>
          <a:xfrm>
            <a:off x="143290" y="1198610"/>
            <a:ext cx="7400347" cy="4888291"/>
          </a:xfrm>
        </p:spPr>
        <p:txBody>
          <a:bodyPr>
            <a:normAutofit/>
          </a:bodyPr>
          <a:lstStyle/>
          <a:p>
            <a:pPr algn="l"/>
            <a:r>
              <a:rPr lang="en-GB" sz="2400" b="0" i="0" dirty="0">
                <a:effectLst/>
                <a:latin typeface="Montserrat" panose="00000500000000000000" pitchFamily="2" charset="0"/>
              </a:rPr>
              <a:t>Men and boys with ADHD are more likely to display behaviours such as:</a:t>
            </a:r>
          </a:p>
          <a:p>
            <a:pPr algn="l">
              <a:buFont typeface="Arial" panose="020B0604020202020204" pitchFamily="34" charset="0"/>
              <a:buChar char="•"/>
            </a:pPr>
            <a:r>
              <a:rPr lang="en-GB" sz="2400" b="0" i="0" dirty="0">
                <a:effectLst/>
                <a:latin typeface="Montserrat" panose="00000500000000000000" pitchFamily="2" charset="0"/>
              </a:rPr>
              <a:t>Hyperactivity</a:t>
            </a:r>
          </a:p>
          <a:p>
            <a:pPr algn="l">
              <a:buFont typeface="Arial" panose="020B0604020202020204" pitchFamily="34" charset="0"/>
              <a:buChar char="•"/>
            </a:pPr>
            <a:r>
              <a:rPr lang="en-GB" sz="2400" b="0" i="0" dirty="0">
                <a:effectLst/>
                <a:latin typeface="Montserrat" panose="00000500000000000000" pitchFamily="2" charset="0"/>
              </a:rPr>
              <a:t>Disruptive behaviour</a:t>
            </a:r>
          </a:p>
          <a:p>
            <a:pPr algn="l">
              <a:buFont typeface="Arial" panose="020B0604020202020204" pitchFamily="34" charset="0"/>
              <a:buChar char="•"/>
            </a:pPr>
            <a:r>
              <a:rPr lang="en-GB" sz="2400" b="0" i="0" dirty="0">
                <a:effectLst/>
                <a:latin typeface="Montserrat" panose="00000500000000000000" pitchFamily="2" charset="0"/>
              </a:rPr>
              <a:t>Frequently losing items</a:t>
            </a:r>
          </a:p>
          <a:p>
            <a:pPr algn="l">
              <a:buFont typeface="Arial" panose="020B0604020202020204" pitchFamily="34" charset="0"/>
              <a:buChar char="•"/>
            </a:pPr>
            <a:r>
              <a:rPr lang="en-GB" sz="2400" b="0" i="0" dirty="0">
                <a:effectLst/>
                <a:latin typeface="Montserrat" panose="00000500000000000000" pitchFamily="2" charset="0"/>
              </a:rPr>
              <a:t>Interrupting others during conversations</a:t>
            </a:r>
          </a:p>
          <a:p>
            <a:pPr algn="l">
              <a:buFont typeface="Arial" panose="020B0604020202020204" pitchFamily="34" charset="0"/>
              <a:buChar char="•"/>
            </a:pPr>
            <a:r>
              <a:rPr lang="en-GB" sz="2400" b="0" i="0" dirty="0">
                <a:effectLst/>
                <a:latin typeface="Montserrat" panose="00000500000000000000" pitchFamily="2" charset="0"/>
              </a:rPr>
              <a:t>Aggressive and defensive behaviours</a:t>
            </a:r>
          </a:p>
          <a:p>
            <a:pPr algn="l">
              <a:buFont typeface="Arial" panose="020B0604020202020204" pitchFamily="34" charset="0"/>
              <a:buChar char="•"/>
            </a:pPr>
            <a:r>
              <a:rPr lang="en-GB" sz="2400" b="0" i="0" dirty="0">
                <a:effectLst/>
                <a:latin typeface="Montserrat" panose="00000500000000000000" pitchFamily="2" charset="0"/>
              </a:rPr>
              <a:t>High-risk behaviours (e.g., substance misuse, speeding, unhealthy sexual behaviours, excessive financial spending)</a:t>
            </a:r>
          </a:p>
          <a:p>
            <a:pPr algn="l">
              <a:buFont typeface="Arial" panose="020B0604020202020204" pitchFamily="34" charset="0"/>
              <a:buChar char="•"/>
            </a:pPr>
            <a:r>
              <a:rPr lang="en-GB" sz="2400" b="0" i="0" dirty="0">
                <a:effectLst/>
                <a:latin typeface="Montserrat" panose="00000500000000000000" pitchFamily="2" charset="0"/>
              </a:rPr>
              <a:t>Angry outbursts</a:t>
            </a:r>
          </a:p>
          <a:p>
            <a:pPr algn="l">
              <a:buFont typeface="Arial" panose="020B0604020202020204" pitchFamily="34" charset="0"/>
              <a:buChar char="•"/>
            </a:pPr>
            <a:r>
              <a:rPr lang="en-GB" sz="2400" b="0" i="0" dirty="0">
                <a:effectLst/>
                <a:latin typeface="Montserrat" panose="00000500000000000000" pitchFamily="2" charset="0"/>
              </a:rPr>
              <a:t>Insensitivity</a:t>
            </a:r>
          </a:p>
        </p:txBody>
      </p:sp>
    </p:spTree>
    <p:extLst>
      <p:ext uri="{BB962C8B-B14F-4D97-AF65-F5344CB8AC3E}">
        <p14:creationId xmlns:p14="http://schemas.microsoft.com/office/powerpoint/2010/main" val="3128098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58050-611B-A9B9-AECD-7EA4A09414BC}"/>
              </a:ext>
            </a:extLst>
          </p:cNvPr>
          <p:cNvSpPr>
            <a:spLocks noGrp="1"/>
          </p:cNvSpPr>
          <p:nvPr>
            <p:ph type="title"/>
          </p:nvPr>
        </p:nvSpPr>
        <p:spPr>
          <a:xfrm>
            <a:off x="127229" y="0"/>
            <a:ext cx="7759103" cy="779463"/>
          </a:xfrm>
        </p:spPr>
        <p:txBody>
          <a:bodyPr anchor="ctr">
            <a:normAutofit/>
          </a:bodyPr>
          <a:lstStyle/>
          <a:p>
            <a:r>
              <a:rPr lang="en-GB" sz="4800" dirty="0"/>
              <a:t>Female Presentation</a:t>
            </a:r>
          </a:p>
        </p:txBody>
      </p:sp>
      <p:pic>
        <p:nvPicPr>
          <p:cNvPr id="5" name="Picture 4">
            <a:extLst>
              <a:ext uri="{FF2B5EF4-FFF2-40B4-BE49-F238E27FC236}">
                <a16:creationId xmlns:a16="http://schemas.microsoft.com/office/drawing/2014/main" id="{5004C648-1CF3-1E6E-B7F4-BCCE9DA7109E}"/>
              </a:ext>
            </a:extLst>
          </p:cNvPr>
          <p:cNvPicPr>
            <a:picLocks noChangeAspect="1"/>
          </p:cNvPicPr>
          <p:nvPr/>
        </p:nvPicPr>
        <p:blipFill rotWithShape="1">
          <a:blip r:embed="rId3"/>
          <a:srcRect r="-1" b="18752"/>
          <a:stretch/>
        </p:blipFill>
        <p:spPr>
          <a:xfrm>
            <a:off x="838200" y="1825625"/>
            <a:ext cx="5181600" cy="4351338"/>
          </a:xfrm>
          <a:prstGeom prst="rect">
            <a:avLst/>
          </a:prstGeom>
          <a:noFill/>
        </p:spPr>
      </p:pic>
      <p:sp>
        <p:nvSpPr>
          <p:cNvPr id="3" name="Content Placeholder 2">
            <a:extLst>
              <a:ext uri="{FF2B5EF4-FFF2-40B4-BE49-F238E27FC236}">
                <a16:creationId xmlns:a16="http://schemas.microsoft.com/office/drawing/2014/main" id="{AA015668-6711-6083-DAED-ED158ACCCF4C}"/>
              </a:ext>
            </a:extLst>
          </p:cNvPr>
          <p:cNvSpPr>
            <a:spLocks noGrp="1"/>
          </p:cNvSpPr>
          <p:nvPr>
            <p:ph sz="half" idx="2"/>
          </p:nvPr>
        </p:nvSpPr>
        <p:spPr>
          <a:xfrm>
            <a:off x="5527497" y="472611"/>
            <a:ext cx="6537274" cy="5704352"/>
          </a:xfrm>
        </p:spPr>
        <p:txBody>
          <a:bodyPr>
            <a:normAutofit/>
          </a:bodyPr>
          <a:lstStyle/>
          <a:p>
            <a:pPr marL="685800" indent="-685800">
              <a:spcBef>
                <a:spcPts val="0"/>
              </a:spcBef>
              <a:buFont typeface="Arial" panose="020B0604020202020204" pitchFamily="34" charset="0"/>
              <a:buChar char="•"/>
            </a:pPr>
            <a:r>
              <a:rPr lang="en-GB" sz="2400" b="1" dirty="0">
                <a:effectLst/>
              </a:rPr>
              <a:t>Inattentive symptoms </a:t>
            </a:r>
            <a:r>
              <a:rPr lang="en-GB" sz="2400" dirty="0">
                <a:effectLst/>
              </a:rPr>
              <a:t>(losing focus and daydreaming, disorganized, forgetful and often late) </a:t>
            </a:r>
            <a:endParaRPr lang="en-GB" sz="2400" dirty="0"/>
          </a:p>
          <a:p>
            <a:pPr marL="685800" indent="-685800">
              <a:buFont typeface="Arial" panose="020B0604020202020204" pitchFamily="34" charset="0"/>
              <a:buChar char="•"/>
            </a:pPr>
            <a:r>
              <a:rPr lang="en-GB" sz="2400" b="1" dirty="0"/>
              <a:t>Co-occurring mental health symptoms: </a:t>
            </a:r>
            <a:r>
              <a:rPr lang="en-GB" sz="2400" dirty="0"/>
              <a:t>other conditions such as Anxiety, Depression, and OCD may be more noticeable and treated first. </a:t>
            </a:r>
          </a:p>
          <a:p>
            <a:pPr marL="685800" indent="-685800">
              <a:spcBef>
                <a:spcPts val="0"/>
              </a:spcBef>
              <a:buFont typeface="Arial" panose="020B0604020202020204" pitchFamily="34" charset="0"/>
              <a:buChar char="•"/>
            </a:pPr>
            <a:r>
              <a:rPr lang="en-GB" sz="2400" b="1" dirty="0">
                <a:effectLst/>
              </a:rPr>
              <a:t>Internalizing symptoms </a:t>
            </a:r>
            <a:r>
              <a:rPr lang="en-GB" sz="2400" dirty="0">
                <a:effectLst/>
              </a:rPr>
              <a:t>feelings of despair, inadequacy and overwhelm, lacking motivation being impatient. </a:t>
            </a:r>
          </a:p>
          <a:p>
            <a:pPr marL="685800" indent="-685800">
              <a:spcBef>
                <a:spcPts val="0"/>
              </a:spcBef>
              <a:buFont typeface="Arial" panose="020B0604020202020204" pitchFamily="34" charset="0"/>
              <a:buChar char="•"/>
            </a:pPr>
            <a:r>
              <a:rPr lang="en-GB" sz="2400" b="1" dirty="0">
                <a:effectLst/>
              </a:rPr>
              <a:t>Emotional dysregulation </a:t>
            </a:r>
            <a:r>
              <a:rPr lang="en-GB" sz="2400" b="0" i="0" dirty="0">
                <a:effectLst/>
              </a:rPr>
              <a:t>Crying with deep emotion, anger, and feelings of guilt and shame </a:t>
            </a:r>
            <a:r>
              <a:rPr lang="en-GB" sz="2400" dirty="0">
                <a:effectLst/>
              </a:rPr>
              <a:t>Episodes of rage or tears</a:t>
            </a:r>
          </a:p>
          <a:p>
            <a:pPr marL="685800" indent="-685800">
              <a:spcBef>
                <a:spcPts val="0"/>
              </a:spcBef>
              <a:buFont typeface="Arial" panose="020B0604020202020204" pitchFamily="34" charset="0"/>
              <a:buChar char="•"/>
            </a:pPr>
            <a:r>
              <a:rPr lang="en-GB" sz="2400" b="1" dirty="0"/>
              <a:t>Hormonal - </a:t>
            </a:r>
            <a:r>
              <a:rPr lang="en-GB" sz="2400" dirty="0"/>
              <a:t>Varying hormone levels can exacerbate ADHD symptoms across a woman’s lifespan</a:t>
            </a:r>
            <a:endParaRPr lang="en-GB" sz="2400" dirty="0">
              <a:effectLst/>
            </a:endParaRPr>
          </a:p>
          <a:p>
            <a:endParaRPr lang="en-GB" dirty="0"/>
          </a:p>
        </p:txBody>
      </p:sp>
    </p:spTree>
    <p:extLst>
      <p:ext uri="{BB962C8B-B14F-4D97-AF65-F5344CB8AC3E}">
        <p14:creationId xmlns:p14="http://schemas.microsoft.com/office/powerpoint/2010/main" val="3337104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7C8E3-36E7-CE00-2F61-76B397B5C86D}"/>
              </a:ext>
            </a:extLst>
          </p:cNvPr>
          <p:cNvSpPr>
            <a:spLocks noGrp="1"/>
          </p:cNvSpPr>
          <p:nvPr>
            <p:ph type="title"/>
          </p:nvPr>
        </p:nvSpPr>
        <p:spPr>
          <a:xfrm>
            <a:off x="265044" y="149821"/>
            <a:ext cx="11023374" cy="779463"/>
          </a:xfrm>
        </p:spPr>
        <p:txBody>
          <a:bodyPr>
            <a:noAutofit/>
          </a:bodyPr>
          <a:lstStyle/>
          <a:p>
            <a:r>
              <a:rPr lang="en-GB" sz="4800" dirty="0"/>
              <a:t>Typical ADHD symptoms across the lifespan</a:t>
            </a:r>
          </a:p>
        </p:txBody>
      </p:sp>
      <p:graphicFrame>
        <p:nvGraphicFramePr>
          <p:cNvPr id="5" name="Content Placeholder 4">
            <a:extLst>
              <a:ext uri="{FF2B5EF4-FFF2-40B4-BE49-F238E27FC236}">
                <a16:creationId xmlns:a16="http://schemas.microsoft.com/office/drawing/2014/main" id="{937A74A6-98F8-5C0F-C160-5E42690AEF05}"/>
              </a:ext>
            </a:extLst>
          </p:cNvPr>
          <p:cNvGraphicFramePr>
            <a:graphicFrameLocks noGrp="1"/>
          </p:cNvGraphicFramePr>
          <p:nvPr>
            <p:ph idx="1"/>
            <p:extLst>
              <p:ext uri="{D42A27DB-BD31-4B8C-83A1-F6EECF244321}">
                <p14:modId xmlns:p14="http://schemas.microsoft.com/office/powerpoint/2010/main" val="31684951"/>
              </p:ext>
            </p:extLst>
          </p:nvPr>
        </p:nvGraphicFramePr>
        <p:xfrm>
          <a:off x="384313" y="1205948"/>
          <a:ext cx="11464932" cy="4691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6935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E57ED-63ED-1AA4-C4FD-A332DC960590}"/>
              </a:ext>
            </a:extLst>
          </p:cNvPr>
          <p:cNvSpPr>
            <a:spLocks noGrp="1"/>
          </p:cNvSpPr>
          <p:nvPr>
            <p:ph type="title"/>
          </p:nvPr>
        </p:nvSpPr>
        <p:spPr>
          <a:xfrm>
            <a:off x="123506" y="163073"/>
            <a:ext cx="9881886" cy="779463"/>
          </a:xfrm>
        </p:spPr>
        <p:txBody>
          <a:bodyPr>
            <a:noAutofit/>
          </a:bodyPr>
          <a:lstStyle/>
          <a:p>
            <a:r>
              <a:rPr lang="en-GB" sz="4800" dirty="0"/>
              <a:t>Detection: Early Help/Pre-referral</a:t>
            </a:r>
          </a:p>
        </p:txBody>
      </p:sp>
      <p:pic>
        <p:nvPicPr>
          <p:cNvPr id="4" name="Picture 3">
            <a:extLst>
              <a:ext uri="{FF2B5EF4-FFF2-40B4-BE49-F238E27FC236}">
                <a16:creationId xmlns:a16="http://schemas.microsoft.com/office/drawing/2014/main" id="{CE505918-2749-E7F7-1A57-FBBB33299E0F}"/>
              </a:ext>
            </a:extLst>
          </p:cNvPr>
          <p:cNvPicPr>
            <a:picLocks noChangeAspect="1"/>
          </p:cNvPicPr>
          <p:nvPr/>
        </p:nvPicPr>
        <p:blipFill rotWithShape="1">
          <a:blip r:embed="rId3"/>
          <a:srcRect b="1560"/>
          <a:stretch/>
        </p:blipFill>
        <p:spPr>
          <a:xfrm>
            <a:off x="6255026" y="837928"/>
            <a:ext cx="5694200" cy="5324409"/>
          </a:xfrm>
          <a:prstGeom prst="rect">
            <a:avLst/>
          </a:prstGeom>
        </p:spPr>
      </p:pic>
      <p:sp>
        <p:nvSpPr>
          <p:cNvPr id="7" name="Content Placeholder 6">
            <a:extLst>
              <a:ext uri="{FF2B5EF4-FFF2-40B4-BE49-F238E27FC236}">
                <a16:creationId xmlns:a16="http://schemas.microsoft.com/office/drawing/2014/main" id="{92B8BC69-23BF-D617-493C-085E315EFD1C}"/>
              </a:ext>
            </a:extLst>
          </p:cNvPr>
          <p:cNvSpPr>
            <a:spLocks noGrp="1"/>
          </p:cNvSpPr>
          <p:nvPr>
            <p:ph idx="1"/>
          </p:nvPr>
        </p:nvSpPr>
        <p:spPr>
          <a:xfrm>
            <a:off x="242774" y="942536"/>
            <a:ext cx="7865121" cy="4990431"/>
          </a:xfrm>
        </p:spPr>
        <p:txBody>
          <a:bodyPr>
            <a:normAutofit/>
          </a:bodyPr>
          <a:lstStyle/>
          <a:p>
            <a:r>
              <a:rPr lang="en-GB" sz="2000" dirty="0"/>
              <a:t>Symptoms of ADHD must be</a:t>
            </a:r>
          </a:p>
          <a:p>
            <a:pPr marL="285750" indent="-285750">
              <a:buFont typeface="Wingdings" panose="05000000000000000000" pitchFamily="2" charset="2"/>
              <a:buChar char="q"/>
            </a:pPr>
            <a:r>
              <a:rPr lang="en-GB" sz="2000" dirty="0"/>
              <a:t>Present for at least 6 months</a:t>
            </a:r>
          </a:p>
          <a:p>
            <a:pPr marL="285750" indent="-285750">
              <a:buFont typeface="Wingdings" panose="05000000000000000000" pitchFamily="2" charset="2"/>
              <a:buChar char="q"/>
            </a:pPr>
            <a:r>
              <a:rPr lang="en-GB" sz="2000" dirty="0"/>
              <a:t>Present before the age of 12 years </a:t>
            </a:r>
          </a:p>
          <a:p>
            <a:pPr marL="285750" indent="-285750">
              <a:buFont typeface="Wingdings" panose="05000000000000000000" pitchFamily="2" charset="2"/>
              <a:buChar char="q"/>
            </a:pPr>
            <a:r>
              <a:rPr lang="en-GB" sz="2000" dirty="0"/>
              <a:t>Seen in two areas of life (home and School) </a:t>
            </a:r>
          </a:p>
          <a:p>
            <a:pPr marL="285750" indent="-285750">
              <a:buFont typeface="Wingdings" panose="05000000000000000000" pitchFamily="2" charset="2"/>
              <a:buChar char="q"/>
            </a:pPr>
            <a:r>
              <a:rPr lang="en-GB" sz="2000" dirty="0"/>
              <a:t>Can cause significant distress or impairment in social, academic, or occupational functioning</a:t>
            </a:r>
          </a:p>
          <a:p>
            <a:br>
              <a:rPr lang="en-GB" sz="2000" dirty="0"/>
            </a:br>
            <a:endParaRPr lang="en-GB" sz="2000" dirty="0"/>
          </a:p>
          <a:p>
            <a:r>
              <a:rPr lang="en-GB" sz="2000" dirty="0"/>
              <a:t> NICE guidance recommends:</a:t>
            </a:r>
          </a:p>
          <a:p>
            <a:pPr lvl="1"/>
            <a:r>
              <a:rPr lang="en-GB" sz="1600" dirty="0"/>
              <a:t>Discussing support with school teacher and SENCO</a:t>
            </a:r>
          </a:p>
          <a:p>
            <a:pPr lvl="1"/>
            <a:r>
              <a:rPr lang="en-GB" sz="1600" dirty="0"/>
              <a:t>Parenting intervention (Barnardo’s Parenting Factor for ADHD)</a:t>
            </a:r>
          </a:p>
          <a:p>
            <a:pPr lvl="1"/>
            <a:r>
              <a:rPr lang="en-GB" sz="1600" dirty="0"/>
              <a:t>A period of watchful waiting for 10 weeks</a:t>
            </a:r>
          </a:p>
          <a:p>
            <a:pPr lvl="1"/>
            <a:r>
              <a:rPr lang="en-GB" sz="1600" dirty="0"/>
              <a:t>If symptoms persist with moderate impairment then referral into </a:t>
            </a:r>
            <a:br>
              <a:rPr lang="en-GB" sz="1600" dirty="0"/>
            </a:br>
            <a:r>
              <a:rPr lang="en-GB" sz="1600" dirty="0"/>
              <a:t>secondary care (CAMHS) is recommended. </a:t>
            </a:r>
          </a:p>
        </p:txBody>
      </p:sp>
    </p:spTree>
    <p:extLst>
      <p:ext uri="{BB962C8B-B14F-4D97-AF65-F5344CB8AC3E}">
        <p14:creationId xmlns:p14="http://schemas.microsoft.com/office/powerpoint/2010/main" val="1604749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F81AD-7568-6F10-C357-2B9DE44DB631}"/>
              </a:ext>
            </a:extLst>
          </p:cNvPr>
          <p:cNvSpPr>
            <a:spLocks noGrp="1"/>
          </p:cNvSpPr>
          <p:nvPr>
            <p:ph type="title"/>
          </p:nvPr>
        </p:nvSpPr>
        <p:spPr>
          <a:xfrm>
            <a:off x="171450" y="96268"/>
            <a:ext cx="7759103" cy="779463"/>
          </a:xfrm>
        </p:spPr>
        <p:txBody>
          <a:bodyPr>
            <a:normAutofit/>
          </a:bodyPr>
          <a:lstStyle/>
          <a:p>
            <a:r>
              <a:rPr lang="en-GB" sz="4800" dirty="0"/>
              <a:t>Referral into CAMHS</a:t>
            </a:r>
          </a:p>
        </p:txBody>
      </p:sp>
      <p:sp>
        <p:nvSpPr>
          <p:cNvPr id="4" name="Content Placeholder 3">
            <a:extLst>
              <a:ext uri="{FF2B5EF4-FFF2-40B4-BE49-F238E27FC236}">
                <a16:creationId xmlns:a16="http://schemas.microsoft.com/office/drawing/2014/main" id="{3CCFFA78-0D93-8F63-E10A-22ACF1EC38AE}"/>
              </a:ext>
            </a:extLst>
          </p:cNvPr>
          <p:cNvSpPr>
            <a:spLocks noGrp="1"/>
          </p:cNvSpPr>
          <p:nvPr>
            <p:ph idx="1"/>
          </p:nvPr>
        </p:nvSpPr>
        <p:spPr>
          <a:xfrm>
            <a:off x="171450" y="6257924"/>
            <a:ext cx="9844088" cy="600076"/>
          </a:xfrm>
        </p:spPr>
        <p:txBody>
          <a:bodyPr>
            <a:normAutofit fontScale="92500" lnSpcReduction="20000"/>
          </a:bodyPr>
          <a:lstStyle/>
          <a:p>
            <a:pPr marL="0" lvl="1" indent="0">
              <a:buNone/>
            </a:pPr>
            <a:r>
              <a:rPr lang="en-GB" sz="2400" dirty="0"/>
              <a:t>Please note that we are experiencing significant numbers of referrals for ADHD  assessment and therefore there are significant waiting times.</a:t>
            </a:r>
          </a:p>
        </p:txBody>
      </p:sp>
      <p:grpSp>
        <p:nvGrpSpPr>
          <p:cNvPr id="30" name="Group 29">
            <a:extLst>
              <a:ext uri="{FF2B5EF4-FFF2-40B4-BE49-F238E27FC236}">
                <a16:creationId xmlns:a16="http://schemas.microsoft.com/office/drawing/2014/main" id="{1C7B5C9B-565A-B690-5D26-EEAD6619902C}"/>
              </a:ext>
            </a:extLst>
          </p:cNvPr>
          <p:cNvGrpSpPr/>
          <p:nvPr/>
        </p:nvGrpSpPr>
        <p:grpSpPr>
          <a:xfrm>
            <a:off x="171450" y="485999"/>
            <a:ext cx="10417267" cy="5255256"/>
            <a:chOff x="1640638" y="875731"/>
            <a:chExt cx="10417267" cy="5255256"/>
          </a:xfrm>
        </p:grpSpPr>
        <p:cxnSp>
          <p:nvCxnSpPr>
            <p:cNvPr id="16" name="Straight Arrow Connector 15">
              <a:extLst>
                <a:ext uri="{FF2B5EF4-FFF2-40B4-BE49-F238E27FC236}">
                  <a16:creationId xmlns:a16="http://schemas.microsoft.com/office/drawing/2014/main" id="{D61A0967-789B-4717-B92E-1D1190E29A69}"/>
                </a:ext>
              </a:extLst>
            </p:cNvPr>
            <p:cNvCxnSpPr>
              <a:cxnSpLocks/>
            </p:cNvCxnSpPr>
            <p:nvPr/>
          </p:nvCxnSpPr>
          <p:spPr>
            <a:xfrm>
              <a:off x="8073429" y="2498843"/>
              <a:ext cx="99774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7" name="Picture 6" descr="A computer with a screen and text&#10;&#10;Description automatically generated">
              <a:extLst>
                <a:ext uri="{FF2B5EF4-FFF2-40B4-BE49-F238E27FC236}">
                  <a16:creationId xmlns:a16="http://schemas.microsoft.com/office/drawing/2014/main" id="{A09F6F7E-362E-E456-F4DE-0687007347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0638" y="1315150"/>
              <a:ext cx="3293913" cy="2428142"/>
            </a:xfrm>
            <a:prstGeom prst="rect">
              <a:avLst/>
            </a:prstGeom>
          </p:spPr>
        </p:pic>
        <p:pic>
          <p:nvPicPr>
            <p:cNvPr id="9" name="Picture 8" descr="A blue spot with black text&#10;&#10;Description automatically generated">
              <a:extLst>
                <a:ext uri="{FF2B5EF4-FFF2-40B4-BE49-F238E27FC236}">
                  <a16:creationId xmlns:a16="http://schemas.microsoft.com/office/drawing/2014/main" id="{A8568948-82AE-2E25-0AD3-151BEF3A0A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1666" y="1090340"/>
              <a:ext cx="2671763" cy="2565664"/>
            </a:xfrm>
            <a:prstGeom prst="rect">
              <a:avLst/>
            </a:prstGeom>
          </p:spPr>
        </p:pic>
        <p:cxnSp>
          <p:nvCxnSpPr>
            <p:cNvPr id="15" name="Straight Arrow Connector 14">
              <a:extLst>
                <a:ext uri="{FF2B5EF4-FFF2-40B4-BE49-F238E27FC236}">
                  <a16:creationId xmlns:a16="http://schemas.microsoft.com/office/drawing/2014/main" id="{CFB3E58E-86D5-7F8D-1966-01010498AF3F}"/>
                </a:ext>
              </a:extLst>
            </p:cNvPr>
            <p:cNvCxnSpPr/>
            <p:nvPr/>
          </p:nvCxnSpPr>
          <p:spPr>
            <a:xfrm>
              <a:off x="4523239" y="2701975"/>
              <a:ext cx="85725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804B4AC-059C-36DD-CA5F-E8A60CA905A5}"/>
                </a:ext>
              </a:extLst>
            </p:cNvPr>
            <p:cNvCxnSpPr>
              <a:cxnSpLocks/>
            </p:cNvCxnSpPr>
            <p:nvPr/>
          </p:nvCxnSpPr>
          <p:spPr>
            <a:xfrm>
              <a:off x="6800638" y="3656004"/>
              <a:ext cx="585787" cy="48507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B4C4BA68-549F-7C30-494B-26535D9FFDEE}"/>
                </a:ext>
              </a:extLst>
            </p:cNvPr>
            <p:cNvPicPr>
              <a:picLocks noChangeAspect="1"/>
            </p:cNvPicPr>
            <p:nvPr/>
          </p:nvPicPr>
          <p:blipFill>
            <a:blip r:embed="rId5"/>
            <a:stretch>
              <a:fillRect/>
            </a:stretch>
          </p:blipFill>
          <p:spPr>
            <a:xfrm>
              <a:off x="9071173" y="875731"/>
              <a:ext cx="2986732" cy="2855113"/>
            </a:xfrm>
            <a:prstGeom prst="rect">
              <a:avLst/>
            </a:prstGeom>
          </p:spPr>
        </p:pic>
        <p:cxnSp>
          <p:nvCxnSpPr>
            <p:cNvPr id="20" name="Straight Arrow Connector 19">
              <a:extLst>
                <a:ext uri="{FF2B5EF4-FFF2-40B4-BE49-F238E27FC236}">
                  <a16:creationId xmlns:a16="http://schemas.microsoft.com/office/drawing/2014/main" id="{8FC1D305-7F65-3E26-DBCB-E676DC6FEC96}"/>
                </a:ext>
              </a:extLst>
            </p:cNvPr>
            <p:cNvCxnSpPr>
              <a:cxnSpLocks/>
            </p:cNvCxnSpPr>
            <p:nvPr/>
          </p:nvCxnSpPr>
          <p:spPr>
            <a:xfrm flipV="1">
              <a:off x="9985573" y="3656004"/>
              <a:ext cx="817464" cy="66065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3" name="Picture 12" descr="A blue spot with black text&#10;&#10;Description automatically generated">
              <a:extLst>
                <a:ext uri="{FF2B5EF4-FFF2-40B4-BE49-F238E27FC236}">
                  <a16:creationId xmlns:a16="http://schemas.microsoft.com/office/drawing/2014/main" id="{6154DBCF-ABC3-1BCB-9CC6-80D8F848280D}"/>
                </a:ext>
              </a:extLst>
            </p:cNvPr>
            <p:cNvPicPr>
              <a:picLocks noChangeAspect="1"/>
            </p:cNvPicPr>
            <p:nvPr/>
          </p:nvPicPr>
          <p:blipFill rotWithShape="1">
            <a:blip r:embed="rId6">
              <a:extLst>
                <a:ext uri="{28A0092B-C50C-407E-A947-70E740481C1C}">
                  <a14:useLocalDpi xmlns:a14="http://schemas.microsoft.com/office/drawing/2010/main" val="0"/>
                </a:ext>
              </a:extLst>
            </a:blip>
            <a:srcRect l="-3162" t="-410" r="3162" b="410"/>
            <a:stretch/>
          </p:blipFill>
          <p:spPr>
            <a:xfrm>
              <a:off x="7313810" y="3477651"/>
              <a:ext cx="2671763" cy="2653336"/>
            </a:xfrm>
            <a:prstGeom prst="rect">
              <a:avLst/>
            </a:prstGeom>
          </p:spPr>
        </p:pic>
      </p:grpSp>
      <p:sp>
        <p:nvSpPr>
          <p:cNvPr id="29" name="Cloud 28">
            <a:extLst>
              <a:ext uri="{FF2B5EF4-FFF2-40B4-BE49-F238E27FC236}">
                <a16:creationId xmlns:a16="http://schemas.microsoft.com/office/drawing/2014/main" id="{7E52A0EC-9218-FE2E-5394-0568F6989EE1}"/>
              </a:ext>
            </a:extLst>
          </p:cNvPr>
          <p:cNvSpPr/>
          <p:nvPr/>
        </p:nvSpPr>
        <p:spPr>
          <a:xfrm>
            <a:off x="9061985" y="3681504"/>
            <a:ext cx="2943627" cy="2236028"/>
          </a:xfrm>
          <a:prstGeom prst="cloud">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b="1" dirty="0">
                <a:latin typeface="Calibri Light" panose="020F0302020204030204" pitchFamily="34" charset="0"/>
                <a:cs typeface="Calibri Light" panose="020F0302020204030204" pitchFamily="34" charset="0"/>
              </a:rPr>
              <a:t>Who can refer:</a:t>
            </a:r>
          </a:p>
          <a:p>
            <a:pPr algn="ctr"/>
            <a:r>
              <a:rPr lang="en-GB" dirty="0">
                <a:latin typeface="Calibri Light" panose="020F0302020204030204" pitchFamily="34" charset="0"/>
                <a:cs typeface="Calibri Light" panose="020F0302020204030204" pitchFamily="34" charset="0"/>
              </a:rPr>
              <a:t>Young person </a:t>
            </a:r>
          </a:p>
          <a:p>
            <a:pPr algn="ctr"/>
            <a:r>
              <a:rPr lang="en-GB" dirty="0">
                <a:latin typeface="Calibri Light" panose="020F0302020204030204" pitchFamily="34" charset="0"/>
                <a:cs typeface="Calibri Light" panose="020F0302020204030204" pitchFamily="34" charset="0"/>
              </a:rPr>
              <a:t>Parents </a:t>
            </a:r>
          </a:p>
          <a:p>
            <a:pPr algn="ctr"/>
            <a:r>
              <a:rPr lang="en-GB" dirty="0">
                <a:latin typeface="Calibri Light" panose="020F0302020204030204" pitchFamily="34" charset="0"/>
                <a:cs typeface="Calibri Light" panose="020F0302020204030204" pitchFamily="34" charset="0"/>
              </a:rPr>
              <a:t>School </a:t>
            </a:r>
          </a:p>
          <a:p>
            <a:pPr algn="ctr"/>
            <a:r>
              <a:rPr lang="en-GB" dirty="0">
                <a:latin typeface="Calibri Light" panose="020F0302020204030204" pitchFamily="34" charset="0"/>
                <a:cs typeface="Calibri Light" panose="020F0302020204030204" pitchFamily="34" charset="0"/>
              </a:rPr>
              <a:t>GP </a:t>
            </a:r>
          </a:p>
        </p:txBody>
      </p:sp>
    </p:spTree>
    <p:extLst>
      <p:ext uri="{BB962C8B-B14F-4D97-AF65-F5344CB8AC3E}">
        <p14:creationId xmlns:p14="http://schemas.microsoft.com/office/powerpoint/2010/main" val="1194398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FB4D4C9-76BF-BBC3-332F-98E97A382552}"/>
              </a:ext>
            </a:extLst>
          </p:cNvPr>
          <p:cNvSpPr>
            <a:spLocks noGrp="1"/>
          </p:cNvSpPr>
          <p:nvPr>
            <p:ph type="title"/>
          </p:nvPr>
        </p:nvSpPr>
        <p:spPr>
          <a:xfrm>
            <a:off x="357786" y="291305"/>
            <a:ext cx="7759103" cy="779463"/>
          </a:xfrm>
        </p:spPr>
        <p:txBody>
          <a:bodyPr>
            <a:normAutofit/>
          </a:bodyPr>
          <a:lstStyle/>
          <a:p>
            <a:r>
              <a:rPr lang="en-US" sz="4800" dirty="0"/>
              <a:t>Housekeeping </a:t>
            </a:r>
          </a:p>
        </p:txBody>
      </p:sp>
      <p:pic>
        <p:nvPicPr>
          <p:cNvPr id="6" name="Picture 5">
            <a:extLst>
              <a:ext uri="{FF2B5EF4-FFF2-40B4-BE49-F238E27FC236}">
                <a16:creationId xmlns:a16="http://schemas.microsoft.com/office/drawing/2014/main" id="{91AC8A91-93DD-C4C1-4D73-E2A7A67D7519}"/>
              </a:ext>
            </a:extLst>
          </p:cNvPr>
          <p:cNvPicPr>
            <a:picLocks noChangeAspect="1"/>
          </p:cNvPicPr>
          <p:nvPr/>
        </p:nvPicPr>
        <p:blipFill>
          <a:blip r:embed="rId3"/>
          <a:stretch>
            <a:fillRect/>
          </a:stretch>
        </p:blipFill>
        <p:spPr>
          <a:xfrm>
            <a:off x="8116889" y="175766"/>
            <a:ext cx="3810513" cy="2512776"/>
          </a:xfrm>
          <a:prstGeom prst="rect">
            <a:avLst/>
          </a:prstGeom>
        </p:spPr>
      </p:pic>
      <p:sp>
        <p:nvSpPr>
          <p:cNvPr id="8" name="Flowchart: Alternate Process 7">
            <a:extLst>
              <a:ext uri="{FF2B5EF4-FFF2-40B4-BE49-F238E27FC236}">
                <a16:creationId xmlns:a16="http://schemas.microsoft.com/office/drawing/2014/main" id="{0C8ECA60-1912-A245-D987-ED5165DF2AE3}"/>
              </a:ext>
            </a:extLst>
          </p:cNvPr>
          <p:cNvSpPr/>
          <p:nvPr/>
        </p:nvSpPr>
        <p:spPr>
          <a:xfrm>
            <a:off x="8398412" y="4937761"/>
            <a:ext cx="3279781" cy="953086"/>
          </a:xfrm>
          <a:prstGeom prst="flowChartAlternateProcess">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sz="2000" dirty="0">
                <a:latin typeface="Calibri Light" panose="020F0302020204030204" pitchFamily="34" charset="0"/>
                <a:cs typeface="Calibri Light" panose="020F0302020204030204" pitchFamily="34" charset="0"/>
              </a:rPr>
              <a:t>You can download the slides from the Hampshire CAMHS website</a:t>
            </a:r>
          </a:p>
        </p:txBody>
      </p:sp>
      <p:sp>
        <p:nvSpPr>
          <p:cNvPr id="12" name="TextBox 11">
            <a:extLst>
              <a:ext uri="{FF2B5EF4-FFF2-40B4-BE49-F238E27FC236}">
                <a16:creationId xmlns:a16="http://schemas.microsoft.com/office/drawing/2014/main" id="{7349ED77-2FF9-CBFE-0783-3528B9616C86}"/>
              </a:ext>
            </a:extLst>
          </p:cNvPr>
          <p:cNvSpPr txBox="1"/>
          <p:nvPr/>
        </p:nvSpPr>
        <p:spPr>
          <a:xfrm>
            <a:off x="78590" y="1167740"/>
            <a:ext cx="7463852" cy="5262979"/>
          </a:xfrm>
          <a:prstGeom prst="rect">
            <a:avLst/>
          </a:prstGeom>
          <a:noFill/>
        </p:spPr>
        <p:txBody>
          <a:bodyPr wrap="square">
            <a:spAutoFit/>
          </a:bodyPr>
          <a:lstStyle/>
          <a:p>
            <a:pPr marL="285750" lvl="0" indent="-285750">
              <a:buFont typeface="Wingdings" panose="05000000000000000000" pitchFamily="2" charset="2"/>
              <a:buChar char="q"/>
            </a:pPr>
            <a:r>
              <a:rPr lang="en-GB" sz="2400" dirty="0">
                <a:solidFill>
                  <a:schemeClr val="accent1"/>
                </a:solidFill>
                <a:latin typeface="Calibri Light" panose="020F0302020204030204" pitchFamily="34" charset="0"/>
                <a:cs typeface="Calibri Light" panose="020F0302020204030204" pitchFamily="34" charset="0"/>
              </a:rPr>
              <a:t>Collect a handout with helpful links </a:t>
            </a:r>
          </a:p>
          <a:p>
            <a:pPr lvl="0"/>
            <a:endParaRPr lang="en-GB" sz="2400" dirty="0">
              <a:solidFill>
                <a:schemeClr val="accent1"/>
              </a:solidFill>
              <a:latin typeface="Calibri Light" panose="020F0302020204030204" pitchFamily="34" charset="0"/>
              <a:cs typeface="Calibri Light" panose="020F0302020204030204" pitchFamily="34" charset="0"/>
            </a:endParaRPr>
          </a:p>
          <a:p>
            <a:pPr marL="285750" lvl="0" indent="-285750">
              <a:buFont typeface="Wingdings" panose="05000000000000000000" pitchFamily="2" charset="2"/>
              <a:buChar char="q"/>
            </a:pPr>
            <a:r>
              <a:rPr lang="en-GB" sz="2400" dirty="0">
                <a:solidFill>
                  <a:schemeClr val="accent1"/>
                </a:solidFill>
                <a:latin typeface="Calibri Light" panose="020F0302020204030204" pitchFamily="34" charset="0"/>
                <a:cs typeface="Calibri Light" panose="020F0302020204030204" pitchFamily="34" charset="0"/>
              </a:rPr>
              <a:t>Please complete the feedback form at the end – This helps us improve based on your feedback and demonstrates the need.</a:t>
            </a:r>
            <a:br>
              <a:rPr lang="en-GB" sz="2400" dirty="0">
                <a:solidFill>
                  <a:schemeClr val="accent1"/>
                </a:solidFill>
                <a:latin typeface="Calibri Light" panose="020F0302020204030204" pitchFamily="34" charset="0"/>
                <a:cs typeface="Calibri Light" panose="020F0302020204030204" pitchFamily="34" charset="0"/>
              </a:rPr>
            </a:br>
            <a:r>
              <a:rPr lang="en-GB" sz="2400" dirty="0">
                <a:solidFill>
                  <a:schemeClr val="accent5"/>
                </a:solidFill>
                <a:latin typeface="Calibri Light" panose="020F0302020204030204" pitchFamily="34" charset="0"/>
                <a:cs typeface="Calibri Light" panose="020F0302020204030204" pitchFamily="34" charset="0"/>
              </a:rPr>
              <a:t>If you score less than a 6 – please tell us why!</a:t>
            </a:r>
            <a:br>
              <a:rPr lang="en-GB" sz="2400" dirty="0">
                <a:solidFill>
                  <a:schemeClr val="accent5"/>
                </a:solidFill>
                <a:latin typeface="Calibri Light" panose="020F0302020204030204" pitchFamily="34" charset="0"/>
                <a:cs typeface="Calibri Light" panose="020F0302020204030204" pitchFamily="34" charset="0"/>
              </a:rPr>
            </a:br>
            <a:endParaRPr lang="en-GB" sz="2400" dirty="0">
              <a:solidFill>
                <a:schemeClr val="accent5"/>
              </a:solidFill>
              <a:latin typeface="Calibri Light" panose="020F0302020204030204" pitchFamily="34" charset="0"/>
              <a:cs typeface="Calibri Light" panose="020F0302020204030204" pitchFamily="34" charset="0"/>
            </a:endParaRPr>
          </a:p>
          <a:p>
            <a:pPr marL="285750" lvl="0" indent="-285750">
              <a:buFont typeface="Wingdings" panose="05000000000000000000" pitchFamily="2" charset="2"/>
              <a:buChar char="q"/>
            </a:pPr>
            <a:r>
              <a:rPr lang="en-GB" sz="2400" dirty="0">
                <a:solidFill>
                  <a:schemeClr val="accent1"/>
                </a:solidFill>
                <a:latin typeface="Calibri Light" panose="020F0302020204030204" pitchFamily="34" charset="0"/>
                <a:cs typeface="Calibri Light" panose="020F0302020204030204" pitchFamily="34" charset="0"/>
              </a:rPr>
              <a:t>Please be respectful of the other parents and staff in the room </a:t>
            </a:r>
            <a:br>
              <a:rPr lang="en-GB" sz="2400" dirty="0">
                <a:solidFill>
                  <a:schemeClr val="accent1"/>
                </a:solidFill>
                <a:latin typeface="Calibri Light" panose="020F0302020204030204" pitchFamily="34" charset="0"/>
                <a:cs typeface="Calibri Light" panose="020F0302020204030204" pitchFamily="34" charset="0"/>
              </a:rPr>
            </a:br>
            <a:endParaRPr lang="en-GB" sz="2400" dirty="0">
              <a:solidFill>
                <a:schemeClr val="accent1"/>
              </a:solidFill>
              <a:latin typeface="Calibri Light" panose="020F0302020204030204" pitchFamily="34" charset="0"/>
              <a:cs typeface="Calibri Light" panose="020F0302020204030204" pitchFamily="34" charset="0"/>
            </a:endParaRPr>
          </a:p>
          <a:p>
            <a:pPr marL="285750" lvl="0" indent="-285750">
              <a:buFont typeface="Wingdings" panose="05000000000000000000" pitchFamily="2" charset="2"/>
              <a:buChar char="q"/>
            </a:pPr>
            <a:r>
              <a:rPr lang="en-GB" sz="2400" dirty="0">
                <a:solidFill>
                  <a:schemeClr val="accent1"/>
                </a:solidFill>
                <a:latin typeface="Calibri Light" panose="020F0302020204030204" pitchFamily="34" charset="0"/>
                <a:cs typeface="Calibri Light" panose="020F0302020204030204" pitchFamily="34" charset="0"/>
              </a:rPr>
              <a:t>Fire exits </a:t>
            </a:r>
            <a:br>
              <a:rPr lang="en-GB" sz="2400" dirty="0">
                <a:solidFill>
                  <a:schemeClr val="accent1"/>
                </a:solidFill>
                <a:latin typeface="Calibri Light" panose="020F0302020204030204" pitchFamily="34" charset="0"/>
                <a:cs typeface="Calibri Light" panose="020F0302020204030204" pitchFamily="34" charset="0"/>
              </a:rPr>
            </a:br>
            <a:endParaRPr lang="en-GB" sz="2400" dirty="0">
              <a:solidFill>
                <a:schemeClr val="accent1"/>
              </a:solidFill>
              <a:latin typeface="Calibri Light" panose="020F0302020204030204" pitchFamily="34" charset="0"/>
              <a:cs typeface="Calibri Light" panose="020F0302020204030204" pitchFamily="34" charset="0"/>
            </a:endParaRPr>
          </a:p>
          <a:p>
            <a:pPr marL="285750" lvl="0" indent="-285750">
              <a:buFont typeface="Wingdings" panose="05000000000000000000" pitchFamily="2" charset="2"/>
              <a:buChar char="q"/>
            </a:pPr>
            <a:r>
              <a:rPr lang="en-GB" sz="2400" dirty="0">
                <a:solidFill>
                  <a:schemeClr val="accent1"/>
                </a:solidFill>
                <a:latin typeface="Calibri Light" panose="020F0302020204030204" pitchFamily="34" charset="0"/>
                <a:cs typeface="Calibri Light" panose="020F0302020204030204" pitchFamily="34" charset="0"/>
              </a:rPr>
              <a:t>Toilets </a:t>
            </a:r>
          </a:p>
          <a:p>
            <a:pPr lvl="0"/>
            <a:endParaRPr lang="en-GB" sz="2400" dirty="0">
              <a:solidFill>
                <a:schemeClr val="accent1"/>
              </a:solidFill>
              <a:latin typeface="Calibri Light" panose="020F0302020204030204" pitchFamily="34" charset="0"/>
              <a:cs typeface="Calibri Light" panose="020F0302020204030204" pitchFamily="34" charset="0"/>
            </a:endParaRPr>
          </a:p>
        </p:txBody>
      </p:sp>
      <p:sp>
        <p:nvSpPr>
          <p:cNvPr id="14" name="Flowchart: Alternate Process 13">
            <a:extLst>
              <a:ext uri="{FF2B5EF4-FFF2-40B4-BE49-F238E27FC236}">
                <a16:creationId xmlns:a16="http://schemas.microsoft.com/office/drawing/2014/main" id="{DB110C82-8B5F-33DA-E1EF-AB506AEF259D}"/>
              </a:ext>
            </a:extLst>
          </p:cNvPr>
          <p:cNvSpPr/>
          <p:nvPr/>
        </p:nvSpPr>
        <p:spPr>
          <a:xfrm>
            <a:off x="8398412" y="2936632"/>
            <a:ext cx="3279781" cy="1536894"/>
          </a:xfrm>
          <a:prstGeom prst="flowChartAlternateProcess">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lvl="0"/>
            <a:r>
              <a:rPr lang="en-GB" sz="2000" dirty="0">
                <a:solidFill>
                  <a:schemeClr val="bg1"/>
                </a:solidFill>
                <a:latin typeface="Calibri Light" panose="020F0302020204030204" pitchFamily="34" charset="0"/>
                <a:cs typeface="Calibri Light" panose="020F0302020204030204" pitchFamily="34" charset="0"/>
              </a:rPr>
              <a:t>If you have any further questions, please visit the CAMHS stand or the person on the PACE reception desk.</a:t>
            </a:r>
          </a:p>
        </p:txBody>
      </p:sp>
    </p:spTree>
    <p:extLst>
      <p:ext uri="{BB962C8B-B14F-4D97-AF65-F5344CB8AC3E}">
        <p14:creationId xmlns:p14="http://schemas.microsoft.com/office/powerpoint/2010/main" val="3579215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37B48-A342-7EBA-46F0-FF57ACE7DB21}"/>
              </a:ext>
            </a:extLst>
          </p:cNvPr>
          <p:cNvSpPr>
            <a:spLocks noGrp="1"/>
          </p:cNvSpPr>
          <p:nvPr>
            <p:ph type="title"/>
          </p:nvPr>
        </p:nvSpPr>
        <p:spPr>
          <a:xfrm>
            <a:off x="102219" y="10752"/>
            <a:ext cx="11659251" cy="779463"/>
          </a:xfrm>
        </p:spPr>
        <p:txBody>
          <a:bodyPr>
            <a:noAutofit/>
          </a:bodyPr>
          <a:lstStyle/>
          <a:p>
            <a:r>
              <a:rPr lang="en-GB" sz="4800" dirty="0"/>
              <a:t>Private or Right to Choose Diagnoses</a:t>
            </a:r>
          </a:p>
        </p:txBody>
      </p:sp>
      <p:pic>
        <p:nvPicPr>
          <p:cNvPr id="6" name="Content Placeholder 5">
            <a:extLst>
              <a:ext uri="{FF2B5EF4-FFF2-40B4-BE49-F238E27FC236}">
                <a16:creationId xmlns:a16="http://schemas.microsoft.com/office/drawing/2014/main" id="{6991F1CD-CD19-654F-4176-D3F2C006EE02}"/>
              </a:ext>
            </a:extLst>
          </p:cNvPr>
          <p:cNvPicPr>
            <a:picLocks noGrp="1" noChangeAspect="1"/>
          </p:cNvPicPr>
          <p:nvPr>
            <p:ph idx="1"/>
          </p:nvPr>
        </p:nvPicPr>
        <p:blipFill>
          <a:blip r:embed="rId3"/>
          <a:stretch>
            <a:fillRect/>
          </a:stretch>
        </p:blipFill>
        <p:spPr>
          <a:xfrm>
            <a:off x="275572" y="708854"/>
            <a:ext cx="7753611" cy="5440291"/>
          </a:xfrm>
        </p:spPr>
      </p:pic>
      <p:pic>
        <p:nvPicPr>
          <p:cNvPr id="7" name="Picture 6">
            <a:extLst>
              <a:ext uri="{FF2B5EF4-FFF2-40B4-BE49-F238E27FC236}">
                <a16:creationId xmlns:a16="http://schemas.microsoft.com/office/drawing/2014/main" id="{968E5F09-5A40-E44B-B1FB-F6BD67974C18}"/>
              </a:ext>
            </a:extLst>
          </p:cNvPr>
          <p:cNvPicPr>
            <a:picLocks noChangeAspect="1"/>
          </p:cNvPicPr>
          <p:nvPr/>
        </p:nvPicPr>
        <p:blipFill>
          <a:blip r:embed="rId4"/>
          <a:stretch>
            <a:fillRect/>
          </a:stretch>
        </p:blipFill>
        <p:spPr>
          <a:xfrm>
            <a:off x="9063991" y="1384477"/>
            <a:ext cx="2548890" cy="3274615"/>
          </a:xfrm>
          <a:prstGeom prst="rect">
            <a:avLst/>
          </a:prstGeom>
        </p:spPr>
      </p:pic>
    </p:spTree>
    <p:extLst>
      <p:ext uri="{BB962C8B-B14F-4D97-AF65-F5344CB8AC3E}">
        <p14:creationId xmlns:p14="http://schemas.microsoft.com/office/powerpoint/2010/main" val="924133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7ADB8-C51E-3B06-A58F-7C9EA5167B31}"/>
              </a:ext>
            </a:extLst>
          </p:cNvPr>
          <p:cNvSpPr>
            <a:spLocks noGrp="1"/>
          </p:cNvSpPr>
          <p:nvPr>
            <p:ph type="title"/>
          </p:nvPr>
        </p:nvSpPr>
        <p:spPr>
          <a:xfrm>
            <a:off x="482971" y="471600"/>
            <a:ext cx="7759103" cy="779463"/>
          </a:xfrm>
        </p:spPr>
        <p:txBody>
          <a:bodyPr>
            <a:normAutofit/>
          </a:bodyPr>
          <a:lstStyle/>
          <a:p>
            <a:r>
              <a:rPr lang="en-GB" sz="4800" dirty="0"/>
              <a:t>Assessment Process in CAMHS</a:t>
            </a:r>
          </a:p>
        </p:txBody>
      </p:sp>
      <p:pic>
        <p:nvPicPr>
          <p:cNvPr id="14" name="Picture 13">
            <a:extLst>
              <a:ext uri="{FF2B5EF4-FFF2-40B4-BE49-F238E27FC236}">
                <a16:creationId xmlns:a16="http://schemas.microsoft.com/office/drawing/2014/main" id="{26EA2A62-4BC2-96C5-E874-8D9FD16A8706}"/>
              </a:ext>
            </a:extLst>
          </p:cNvPr>
          <p:cNvPicPr>
            <a:picLocks noChangeAspect="1"/>
          </p:cNvPicPr>
          <p:nvPr/>
        </p:nvPicPr>
        <p:blipFill>
          <a:blip r:embed="rId3"/>
          <a:stretch>
            <a:fillRect/>
          </a:stretch>
        </p:blipFill>
        <p:spPr>
          <a:xfrm>
            <a:off x="233538" y="1722696"/>
            <a:ext cx="11824736" cy="3718733"/>
          </a:xfrm>
          <a:prstGeom prst="rect">
            <a:avLst/>
          </a:prstGeom>
        </p:spPr>
      </p:pic>
    </p:spTree>
    <p:extLst>
      <p:ext uri="{BB962C8B-B14F-4D97-AF65-F5344CB8AC3E}">
        <p14:creationId xmlns:p14="http://schemas.microsoft.com/office/powerpoint/2010/main" val="863475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536A7-1339-0D49-D5EA-1DDFF2BBCAFC}"/>
              </a:ext>
            </a:extLst>
          </p:cNvPr>
          <p:cNvSpPr>
            <a:spLocks noGrp="1"/>
          </p:cNvSpPr>
          <p:nvPr>
            <p:ph type="title"/>
          </p:nvPr>
        </p:nvSpPr>
        <p:spPr>
          <a:xfrm>
            <a:off x="96982" y="99660"/>
            <a:ext cx="7759103" cy="779463"/>
          </a:xfrm>
        </p:spPr>
        <p:txBody>
          <a:bodyPr>
            <a:normAutofit/>
          </a:bodyPr>
          <a:lstStyle/>
          <a:p>
            <a:r>
              <a:rPr lang="en-GB" sz="4800" dirty="0"/>
              <a:t>What else could it be?</a:t>
            </a:r>
          </a:p>
        </p:txBody>
      </p:sp>
      <p:graphicFrame>
        <p:nvGraphicFramePr>
          <p:cNvPr id="12" name="Content Placeholder 11">
            <a:extLst>
              <a:ext uri="{FF2B5EF4-FFF2-40B4-BE49-F238E27FC236}">
                <a16:creationId xmlns:a16="http://schemas.microsoft.com/office/drawing/2014/main" id="{C92E4A67-8DA1-67EF-170F-63B90E1DD973}"/>
              </a:ext>
            </a:extLst>
          </p:cNvPr>
          <p:cNvGraphicFramePr>
            <a:graphicFrameLocks noGrp="1"/>
          </p:cNvGraphicFramePr>
          <p:nvPr>
            <p:ph sz="half" idx="1"/>
            <p:extLst>
              <p:ext uri="{D42A27DB-BD31-4B8C-83A1-F6EECF244321}">
                <p14:modId xmlns:p14="http://schemas.microsoft.com/office/powerpoint/2010/main" val="1361554320"/>
              </p:ext>
            </p:extLst>
          </p:nvPr>
        </p:nvGraphicFramePr>
        <p:xfrm>
          <a:off x="-249382" y="879123"/>
          <a:ext cx="12192000" cy="6550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1178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7DE0F-A6A1-4B01-1031-1EB2D2CB30E8}"/>
              </a:ext>
            </a:extLst>
          </p:cNvPr>
          <p:cNvSpPr>
            <a:spLocks noGrp="1"/>
          </p:cNvSpPr>
          <p:nvPr>
            <p:ph type="title"/>
          </p:nvPr>
        </p:nvSpPr>
        <p:spPr>
          <a:xfrm>
            <a:off x="2216448" y="230471"/>
            <a:ext cx="7759103" cy="779463"/>
          </a:xfrm>
        </p:spPr>
        <p:txBody>
          <a:bodyPr>
            <a:normAutofit/>
          </a:bodyPr>
          <a:lstStyle/>
          <a:p>
            <a:r>
              <a:rPr lang="en-GB" sz="4800" dirty="0"/>
              <a:t>Support Following Assessment</a:t>
            </a:r>
          </a:p>
        </p:txBody>
      </p:sp>
      <p:graphicFrame>
        <p:nvGraphicFramePr>
          <p:cNvPr id="4" name="Content Placeholder 3">
            <a:extLst>
              <a:ext uri="{FF2B5EF4-FFF2-40B4-BE49-F238E27FC236}">
                <a16:creationId xmlns:a16="http://schemas.microsoft.com/office/drawing/2014/main" id="{19308AA6-1BF8-4287-E983-DCB72F6BE22C}"/>
              </a:ext>
            </a:extLst>
          </p:cNvPr>
          <p:cNvGraphicFramePr>
            <a:graphicFrameLocks noGrp="1"/>
          </p:cNvGraphicFramePr>
          <p:nvPr>
            <p:ph idx="1"/>
            <p:extLst>
              <p:ext uri="{D42A27DB-BD31-4B8C-83A1-F6EECF244321}">
                <p14:modId xmlns:p14="http://schemas.microsoft.com/office/powerpoint/2010/main" val="898912006"/>
              </p:ext>
            </p:extLst>
          </p:nvPr>
        </p:nvGraphicFramePr>
        <p:xfrm>
          <a:off x="3387777" y="1259174"/>
          <a:ext cx="5261548" cy="45420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CA917327-3E7B-7B09-B917-E2035D84547E}"/>
              </a:ext>
            </a:extLst>
          </p:cNvPr>
          <p:cNvSpPr/>
          <p:nvPr/>
        </p:nvSpPr>
        <p:spPr>
          <a:xfrm>
            <a:off x="212361" y="2128601"/>
            <a:ext cx="2683240" cy="74951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sz="2400" dirty="0">
                <a:latin typeface="Calibri Light" panose="020F0302020204030204" pitchFamily="34" charset="0"/>
                <a:cs typeface="Calibri Light" panose="020F0302020204030204" pitchFamily="34" charset="0"/>
              </a:rPr>
              <a:t>Medication Workshops </a:t>
            </a:r>
          </a:p>
        </p:txBody>
      </p:sp>
      <p:sp>
        <p:nvSpPr>
          <p:cNvPr id="6" name="Rectangle 5">
            <a:extLst>
              <a:ext uri="{FF2B5EF4-FFF2-40B4-BE49-F238E27FC236}">
                <a16:creationId xmlns:a16="http://schemas.microsoft.com/office/drawing/2014/main" id="{525A7E22-E7DD-C331-1328-3326BDA93A4E}"/>
              </a:ext>
            </a:extLst>
          </p:cNvPr>
          <p:cNvSpPr/>
          <p:nvPr/>
        </p:nvSpPr>
        <p:spPr>
          <a:xfrm>
            <a:off x="9141501" y="2128601"/>
            <a:ext cx="2683240" cy="74951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GB" sz="2400" dirty="0">
                <a:latin typeface="Calibri Light" panose="020F0302020204030204" pitchFamily="34" charset="0"/>
                <a:cs typeface="Calibri Light" panose="020F0302020204030204" pitchFamily="34" charset="0"/>
              </a:rPr>
              <a:t>Barnardo’s Parenting Courses  </a:t>
            </a:r>
          </a:p>
        </p:txBody>
      </p:sp>
      <p:sp>
        <p:nvSpPr>
          <p:cNvPr id="7" name="Arrow: Down 6">
            <a:extLst>
              <a:ext uri="{FF2B5EF4-FFF2-40B4-BE49-F238E27FC236}">
                <a16:creationId xmlns:a16="http://schemas.microsoft.com/office/drawing/2014/main" id="{91E1EBBE-62BD-E5BF-865B-9847220B2425}"/>
              </a:ext>
            </a:extLst>
          </p:cNvPr>
          <p:cNvSpPr/>
          <p:nvPr/>
        </p:nvSpPr>
        <p:spPr>
          <a:xfrm rot="16200000">
            <a:off x="8421973" y="2158582"/>
            <a:ext cx="689547" cy="749510"/>
          </a:xfrm>
          <a:prstGeom prst="downArrow">
            <a:avLst/>
          </a:prstGeom>
          <a:ln w="381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8" name="Arrow: Down 7">
            <a:extLst>
              <a:ext uri="{FF2B5EF4-FFF2-40B4-BE49-F238E27FC236}">
                <a16:creationId xmlns:a16="http://schemas.microsoft.com/office/drawing/2014/main" id="{31A86D7F-149C-7B9B-6866-924C5F6B39FE}"/>
              </a:ext>
            </a:extLst>
          </p:cNvPr>
          <p:cNvSpPr/>
          <p:nvPr/>
        </p:nvSpPr>
        <p:spPr>
          <a:xfrm rot="5400000">
            <a:off x="2933080" y="2158582"/>
            <a:ext cx="689547" cy="749510"/>
          </a:xfrm>
          <a:prstGeom prst="downArrow">
            <a:avLst/>
          </a:prstGeom>
          <a:ln w="381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0B0C2F7-A39E-AB1D-C93B-B929FBD1A7DD}"/>
              </a:ext>
            </a:extLst>
          </p:cNvPr>
          <p:cNvSpPr/>
          <p:nvPr/>
        </p:nvSpPr>
        <p:spPr>
          <a:xfrm>
            <a:off x="9141501" y="3207892"/>
            <a:ext cx="2683240" cy="74951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sz="2400" dirty="0">
                <a:latin typeface="Calibri Light" panose="020F0302020204030204" pitchFamily="34" charset="0"/>
                <a:cs typeface="Calibri Light" panose="020F0302020204030204" pitchFamily="34" charset="0"/>
              </a:rPr>
              <a:t>Physical observation checks </a:t>
            </a:r>
          </a:p>
        </p:txBody>
      </p:sp>
      <p:sp>
        <p:nvSpPr>
          <p:cNvPr id="10" name="Arrow: Down 9">
            <a:extLst>
              <a:ext uri="{FF2B5EF4-FFF2-40B4-BE49-F238E27FC236}">
                <a16:creationId xmlns:a16="http://schemas.microsoft.com/office/drawing/2014/main" id="{A657AC67-35F6-BAEF-96A1-20AA7842203C}"/>
              </a:ext>
            </a:extLst>
          </p:cNvPr>
          <p:cNvSpPr/>
          <p:nvPr/>
        </p:nvSpPr>
        <p:spPr>
          <a:xfrm rot="16200000">
            <a:off x="8421973" y="3155427"/>
            <a:ext cx="689547" cy="749510"/>
          </a:xfrm>
          <a:prstGeom prst="downArrow">
            <a:avLst/>
          </a:prstGeom>
          <a:ln w="38100"/>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57750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738967-9442-C691-EE66-B31A219098E1}"/>
              </a:ext>
            </a:extLst>
          </p:cNvPr>
          <p:cNvSpPr>
            <a:spLocks noGrp="1"/>
          </p:cNvSpPr>
          <p:nvPr>
            <p:ph type="body" sz="quarter" idx="13"/>
          </p:nvPr>
        </p:nvSpPr>
        <p:spPr>
          <a:xfrm>
            <a:off x="4466492" y="1348048"/>
            <a:ext cx="4208585" cy="2631598"/>
          </a:xfrm>
        </p:spPr>
        <p:txBody>
          <a:bodyPr anchor="ctr">
            <a:normAutofit/>
          </a:bodyPr>
          <a:lstStyle/>
          <a:p>
            <a:pPr>
              <a:lnSpc>
                <a:spcPct val="90000"/>
              </a:lnSpc>
            </a:pPr>
            <a:r>
              <a:rPr lang="en-GB" sz="5400" dirty="0"/>
              <a:t>Any questions?</a:t>
            </a:r>
          </a:p>
        </p:txBody>
      </p:sp>
      <p:sp>
        <p:nvSpPr>
          <p:cNvPr id="8" name="Title 2">
            <a:extLst>
              <a:ext uri="{FF2B5EF4-FFF2-40B4-BE49-F238E27FC236}">
                <a16:creationId xmlns:a16="http://schemas.microsoft.com/office/drawing/2014/main" id="{FAF304D2-AF04-93D4-52D0-1A25D111E1B0}"/>
              </a:ext>
            </a:extLst>
          </p:cNvPr>
          <p:cNvSpPr>
            <a:spLocks noGrp="1"/>
          </p:cNvSpPr>
          <p:nvPr>
            <p:ph type="title"/>
          </p:nvPr>
        </p:nvSpPr>
        <p:spPr>
          <a:xfrm>
            <a:off x="1151774" y="4223356"/>
            <a:ext cx="3556924" cy="260408"/>
          </a:xfrm>
        </p:spPr>
        <p:txBody>
          <a:bodyPr>
            <a:normAutofit fontScale="90000"/>
          </a:bodyPr>
          <a:lstStyle/>
          <a:p>
            <a:r>
              <a:rPr lang="en-US" dirty="0"/>
              <a:t>Please Fill in our Feedback Form </a:t>
            </a:r>
          </a:p>
        </p:txBody>
      </p:sp>
      <p:sp>
        <p:nvSpPr>
          <p:cNvPr id="10" name="Text Placeholder 3">
            <a:extLst>
              <a:ext uri="{FF2B5EF4-FFF2-40B4-BE49-F238E27FC236}">
                <a16:creationId xmlns:a16="http://schemas.microsoft.com/office/drawing/2014/main" id="{9004281F-2824-99D5-607A-1077509D720C}"/>
              </a:ext>
            </a:extLst>
          </p:cNvPr>
          <p:cNvSpPr>
            <a:spLocks noGrp="1"/>
          </p:cNvSpPr>
          <p:nvPr>
            <p:ph type="body" sz="quarter" idx="12"/>
          </p:nvPr>
        </p:nvSpPr>
        <p:spPr>
          <a:xfrm>
            <a:off x="1147156" y="4882182"/>
            <a:ext cx="2878157" cy="657225"/>
          </a:xfrm>
        </p:spPr>
        <p:txBody>
          <a:bodyPr/>
          <a:lstStyle/>
          <a:p>
            <a:r>
              <a:rPr lang="en-US" dirty="0"/>
              <a:t>Place QR code hear </a:t>
            </a:r>
          </a:p>
        </p:txBody>
      </p:sp>
    </p:spTree>
    <p:extLst>
      <p:ext uri="{BB962C8B-B14F-4D97-AF65-F5344CB8AC3E}">
        <p14:creationId xmlns:p14="http://schemas.microsoft.com/office/powerpoint/2010/main" val="2203968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7B0356B-B39D-07C3-CB10-CF3534043F18}"/>
              </a:ext>
            </a:extLst>
          </p:cNvPr>
          <p:cNvSpPr>
            <a:spLocks noGrp="1"/>
          </p:cNvSpPr>
          <p:nvPr>
            <p:ph type="title"/>
          </p:nvPr>
        </p:nvSpPr>
        <p:spPr>
          <a:xfrm>
            <a:off x="0" y="0"/>
            <a:ext cx="7759103" cy="779463"/>
          </a:xfrm>
        </p:spPr>
        <p:txBody>
          <a:bodyPr/>
          <a:lstStyle/>
          <a:p>
            <a:r>
              <a:rPr lang="en-US" dirty="0"/>
              <a:t>References </a:t>
            </a:r>
          </a:p>
        </p:txBody>
      </p:sp>
      <p:sp>
        <p:nvSpPr>
          <p:cNvPr id="11" name="Content Placeholder 2">
            <a:extLst>
              <a:ext uri="{FF2B5EF4-FFF2-40B4-BE49-F238E27FC236}">
                <a16:creationId xmlns:a16="http://schemas.microsoft.com/office/drawing/2014/main" id="{78D1EC09-3C37-1B4A-D5C6-77C5C06853BC}"/>
              </a:ext>
            </a:extLst>
          </p:cNvPr>
          <p:cNvSpPr>
            <a:spLocks noGrp="1"/>
          </p:cNvSpPr>
          <p:nvPr>
            <p:ph idx="1"/>
          </p:nvPr>
        </p:nvSpPr>
        <p:spPr>
          <a:xfrm>
            <a:off x="140071" y="614273"/>
            <a:ext cx="11880479" cy="4882760"/>
          </a:xfrm>
        </p:spPr>
        <p:txBody>
          <a:bodyPr>
            <a:normAutofit fontScale="85000" lnSpcReduction="20000"/>
          </a:bodyPr>
          <a:lstStyle/>
          <a:p>
            <a:pPr marL="285750" indent="-285750">
              <a:buFont typeface="Arial" panose="020B0604020202020204" pitchFamily="34" charset="0"/>
              <a:buChar char="•"/>
            </a:pPr>
            <a:r>
              <a:rPr lang="en-GB" dirty="0"/>
              <a:t>Antoniou, E., </a:t>
            </a:r>
            <a:r>
              <a:rPr lang="en-GB" dirty="0" err="1"/>
              <a:t>Rigas</a:t>
            </a:r>
            <a:r>
              <a:rPr lang="en-GB" dirty="0"/>
              <a:t>, N., </a:t>
            </a:r>
            <a:r>
              <a:rPr lang="en-GB" dirty="0" err="1"/>
              <a:t>Orovou</a:t>
            </a:r>
            <a:r>
              <a:rPr lang="en-GB" dirty="0"/>
              <a:t>, E., </a:t>
            </a:r>
            <a:r>
              <a:rPr lang="en-GB" dirty="0" err="1"/>
              <a:t>Papatrechas</a:t>
            </a:r>
            <a:r>
              <a:rPr lang="en-GB" dirty="0"/>
              <a:t>, A. and </a:t>
            </a:r>
            <a:r>
              <a:rPr lang="en-GB" dirty="0" err="1"/>
              <a:t>Sarella</a:t>
            </a:r>
            <a:r>
              <a:rPr lang="en-GB" dirty="0"/>
              <a:t>, A., 2021. ADHD symptoms in females of childhood, adolescent, reproductive and menopause period. Materia socio-medica, 33(2), p.114.</a:t>
            </a:r>
          </a:p>
          <a:p>
            <a:pPr marL="285750" indent="-285750">
              <a:buFont typeface="Arial" panose="020B0604020202020204" pitchFamily="34" charset="0"/>
              <a:buChar char="•"/>
            </a:pPr>
            <a:r>
              <a:rPr lang="en-GB" dirty="0"/>
              <a:t>Danielson ML, Claussen AH, </a:t>
            </a:r>
            <a:r>
              <a:rPr lang="en-GB" dirty="0" err="1"/>
              <a:t>Bitsko</a:t>
            </a:r>
            <a:r>
              <a:rPr lang="en-GB" dirty="0"/>
              <a:t> RH, et al. ADHD Prevalence Among U.S. Children and Adolescents in 2022: Diagnosis, Severity, Co-Occurring Disorders, and Treatment. J Clin Child </a:t>
            </a:r>
            <a:r>
              <a:rPr lang="en-GB" dirty="0" err="1"/>
              <a:t>Adolesc</a:t>
            </a:r>
            <a:r>
              <a:rPr lang="en-GB" dirty="0"/>
              <a:t> Psychol. Published online May 22, 2024.</a:t>
            </a:r>
          </a:p>
          <a:p>
            <a:pPr marL="285750" indent="-285750">
              <a:buFont typeface="Arial" panose="020B0604020202020204" pitchFamily="34" charset="0"/>
              <a:buChar char="•"/>
            </a:pPr>
            <a:r>
              <a:rPr lang="en-GB" dirty="0"/>
              <a:t>Eng, A.G. et al. (2024) ‘Attention-deficit/hyperactivity disorder and the menstrual cycle: Theory and evidence’, Hormones and </a:t>
            </a:r>
            <a:r>
              <a:rPr lang="en-GB" dirty="0" err="1"/>
              <a:t>Behavior</a:t>
            </a:r>
            <a:r>
              <a:rPr lang="en-GB" dirty="0"/>
              <a:t>, 158, p. 105466. doi:10.1016/j.yhbeh.2023.105466. </a:t>
            </a:r>
          </a:p>
          <a:p>
            <a:pPr marL="285750" indent="-285750">
              <a:buFont typeface="Arial" panose="020B0604020202020204" pitchFamily="34" charset="0"/>
              <a:buChar char="•"/>
            </a:pPr>
            <a:r>
              <a:rPr lang="en-GB" dirty="0"/>
              <a:t>Lau, T.W.I., Lim, C.G., </a:t>
            </a:r>
            <a:r>
              <a:rPr lang="en-GB" dirty="0" err="1"/>
              <a:t>Acharryya</a:t>
            </a:r>
            <a:r>
              <a:rPr lang="en-GB" dirty="0"/>
              <a:t>, S. et al. Gender differences in externalizing and internalizing problems in Singaporean children and adolescents with attention-deficit/hyperactivity disorder. Child </a:t>
            </a:r>
            <a:r>
              <a:rPr lang="en-GB" dirty="0" err="1"/>
              <a:t>Adolesc</a:t>
            </a:r>
            <a:r>
              <a:rPr lang="en-GB" dirty="0"/>
              <a:t> Psychiatry </a:t>
            </a:r>
            <a:r>
              <a:rPr lang="en-GB" dirty="0" err="1"/>
              <a:t>Ment</a:t>
            </a:r>
            <a:r>
              <a:rPr lang="en-GB" dirty="0"/>
              <a:t> Health 15, 3 (2021). https://doi.org/10.1186/s13034-021-00356-8</a:t>
            </a:r>
          </a:p>
          <a:p>
            <a:pPr marL="285750" indent="-285750">
              <a:buFont typeface="Arial" panose="020B0604020202020204" pitchFamily="34" charset="0"/>
              <a:buChar char="•"/>
            </a:pPr>
            <a:r>
              <a:rPr lang="en-GB" dirty="0"/>
              <a:t>Levy F, Hay DA, Bennett KS, </a:t>
            </a:r>
            <a:r>
              <a:rPr lang="en-GB" dirty="0" err="1"/>
              <a:t>McStephen</a:t>
            </a:r>
            <a:r>
              <a:rPr lang="en-GB" dirty="0"/>
              <a:t> M. Gender differences in ADHD subtype comorbidity. J Am </a:t>
            </a:r>
            <a:r>
              <a:rPr lang="en-GB" dirty="0" err="1"/>
              <a:t>Acad</a:t>
            </a:r>
            <a:r>
              <a:rPr lang="en-GB" dirty="0"/>
              <a:t> Child </a:t>
            </a:r>
            <a:r>
              <a:rPr lang="en-GB" dirty="0" err="1"/>
              <a:t>Adolesc</a:t>
            </a:r>
            <a:r>
              <a:rPr lang="en-GB" dirty="0"/>
              <a:t> Psychiatry. 2005;44:368–76.</a:t>
            </a:r>
          </a:p>
          <a:p>
            <a:pPr marL="285750" indent="-285750">
              <a:buFont typeface="Arial" panose="020B0604020202020204" pitchFamily="34" charset="0"/>
              <a:buChar char="•"/>
            </a:pPr>
            <a:r>
              <a:rPr lang="en-GB" dirty="0"/>
              <a:t>Mowlem, F.D., </a:t>
            </a:r>
            <a:r>
              <a:rPr lang="en-GB" dirty="0" err="1"/>
              <a:t>Rosenqvist</a:t>
            </a:r>
            <a:r>
              <a:rPr lang="en-GB" dirty="0"/>
              <a:t>, M.A., Martin, J. et al. Sex differences in predicting ADHD clinical diagnosis and pharmacological treatment. </a:t>
            </a:r>
            <a:r>
              <a:rPr lang="en-GB" dirty="0" err="1"/>
              <a:t>Eur</a:t>
            </a:r>
            <a:r>
              <a:rPr lang="en-GB" dirty="0"/>
              <a:t> Child </a:t>
            </a:r>
            <a:r>
              <a:rPr lang="en-GB" dirty="0" err="1"/>
              <a:t>Adolesc</a:t>
            </a:r>
            <a:r>
              <a:rPr lang="en-GB" dirty="0"/>
              <a:t> Psychiatry 28, 481–489 (2019). https://doi.org/10.1007/s00787-018-1211-3</a:t>
            </a:r>
          </a:p>
          <a:p>
            <a:pPr marL="285750" indent="-285750">
              <a:buFont typeface="Arial" panose="020B0604020202020204" pitchFamily="34" charset="0"/>
              <a:buChar char="•"/>
            </a:pPr>
            <a:r>
              <a:rPr lang="en-GB" dirty="0"/>
              <a:t> Mowlem, F.D., </a:t>
            </a:r>
            <a:r>
              <a:rPr lang="en-GB" dirty="0" err="1"/>
              <a:t>Rosenqvist</a:t>
            </a:r>
            <a:r>
              <a:rPr lang="en-GB" dirty="0"/>
              <a:t>, M.A., Martin, J. et al. Sex differences in predicting ADHD clinical diagnosis and pharmacological treatment. </a:t>
            </a:r>
            <a:r>
              <a:rPr lang="en-GB" dirty="0" err="1"/>
              <a:t>Eur</a:t>
            </a:r>
            <a:r>
              <a:rPr lang="en-GB" dirty="0"/>
              <a:t> Child </a:t>
            </a:r>
            <a:r>
              <a:rPr lang="en-GB" dirty="0" err="1"/>
              <a:t>Adolesc</a:t>
            </a:r>
            <a:r>
              <a:rPr lang="en-GB" dirty="0"/>
              <a:t> Psychiatry 28, 481–489 (2019). https://doi.org/10.1007/s00787-018-1211-3 https://link.springer.com/article/10.1007/s00787-018-1211-3</a:t>
            </a:r>
          </a:p>
          <a:p>
            <a:pPr marL="285750" indent="-285750">
              <a:buFont typeface="Arial" panose="020B0604020202020204" pitchFamily="34" charset="0"/>
              <a:buChar char="•"/>
            </a:pPr>
            <a:r>
              <a:rPr lang="en-GB" dirty="0"/>
              <a:t>NICE (2024) Attention deficit hyperactivity disorder: How common is it? Available at: https://cks.nice.org.uk/topics/attention-deficit-hyperactivity-disorder/background-information/prevalence/#:~:text=In%20the%20UK%2C%20the%20prevalence,family%20income%20and%20social%20class. (Accessed: 25 October 2024). </a:t>
            </a:r>
          </a:p>
          <a:p>
            <a:pPr marL="285750" indent="-285750">
              <a:buFont typeface="Arial" panose="020B0604020202020204" pitchFamily="34" charset="0"/>
              <a:buChar char="•"/>
            </a:pPr>
            <a:r>
              <a:rPr lang="en-GB" dirty="0"/>
              <a:t>NICE (2024) Attention deficit hyperactivity disorder: How common is it? Available at: https://cks.nice.org.uk/topics/attention-deficit-hyperactivity-disorder/background-information/prevalence/#:~:text=In%20the%20UK%2C%20the%20prevalence,family%20income%20and%20social%20class. (Accessed: 25 October 2024). </a:t>
            </a:r>
          </a:p>
          <a:p>
            <a:pPr marL="285750" indent="-285750">
              <a:buFont typeface="Arial" panose="020B0604020202020204" pitchFamily="34" charset="0"/>
              <a:buChar char="•"/>
            </a:pPr>
            <a:r>
              <a:rPr lang="en-GB" dirty="0" err="1"/>
              <a:t>Núñez</a:t>
            </a:r>
            <a:r>
              <a:rPr lang="en-GB" dirty="0"/>
              <a:t>-Jaramillo, L., Herrera-Solís, A., &amp; Herrera-Morales, W. V. (2021). ADHD: Reviewing the Causes and Evaluating Solutions. Journal of personalized medicine, 11(3), 166. https://doi.org/10.3390/jpm11030166</a:t>
            </a:r>
          </a:p>
          <a:p>
            <a:pPr marL="285750" indent="-285750">
              <a:buFont typeface="Arial" panose="020B0604020202020204" pitchFamily="34" charset="0"/>
              <a:buChar char="•"/>
            </a:pPr>
            <a:r>
              <a:rPr lang="en-GB" dirty="0"/>
              <a:t>Skoglund, C. et al. (2023) ‘Time after time: Failure to identify and support females with ADHD – a Swedish population register study’, Journal of Child Psychology and Psychiatry, 65(6), pp. 832–844. doi:10.1111/jcpp.13920. </a:t>
            </a:r>
          </a:p>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507161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F5638-6DDD-B7DA-B724-CAD9D12B0D5D}"/>
              </a:ext>
            </a:extLst>
          </p:cNvPr>
          <p:cNvSpPr>
            <a:spLocks noGrp="1"/>
          </p:cNvSpPr>
          <p:nvPr>
            <p:ph type="title"/>
          </p:nvPr>
        </p:nvSpPr>
        <p:spPr>
          <a:xfrm>
            <a:off x="177285" y="158604"/>
            <a:ext cx="7759103" cy="779463"/>
          </a:xfrm>
        </p:spPr>
        <p:txBody>
          <a:bodyPr/>
          <a:lstStyle/>
          <a:p>
            <a:r>
              <a:rPr lang="en-GB" dirty="0"/>
              <a:t>Websites </a:t>
            </a:r>
          </a:p>
        </p:txBody>
      </p:sp>
      <p:sp>
        <p:nvSpPr>
          <p:cNvPr id="3" name="Content Placeholder 2">
            <a:extLst>
              <a:ext uri="{FF2B5EF4-FFF2-40B4-BE49-F238E27FC236}">
                <a16:creationId xmlns:a16="http://schemas.microsoft.com/office/drawing/2014/main" id="{A6C1F7D1-2D6A-D356-7E3D-78AF95DC114E}"/>
              </a:ext>
            </a:extLst>
          </p:cNvPr>
          <p:cNvSpPr>
            <a:spLocks noGrp="1"/>
          </p:cNvSpPr>
          <p:nvPr>
            <p:ph idx="1"/>
          </p:nvPr>
        </p:nvSpPr>
        <p:spPr>
          <a:xfrm>
            <a:off x="177284" y="938067"/>
            <a:ext cx="7759103" cy="3553666"/>
          </a:xfrm>
        </p:spPr>
        <p:txBody>
          <a:bodyPr/>
          <a:lstStyle/>
          <a:p>
            <a:r>
              <a:rPr lang="en-GB" dirty="0">
                <a:hlinkClick r:id="rId3"/>
              </a:rPr>
              <a:t>Where we got our information: </a:t>
            </a:r>
          </a:p>
          <a:p>
            <a:pPr marL="285750" indent="-285750">
              <a:buFont typeface="Arial" panose="020B0604020202020204" pitchFamily="34" charset="0"/>
              <a:buChar char="•"/>
            </a:pPr>
            <a:r>
              <a:rPr lang="en-GB" dirty="0">
                <a:hlinkClick r:id="rId3"/>
              </a:rPr>
              <a:t>https://www.cdc.gov/adhd/data/?CDC_AAref_Val=https://www.cdc.gov/ncbddd/adhd/data.html</a:t>
            </a:r>
            <a:r>
              <a:rPr lang="en-GB" dirty="0"/>
              <a:t> </a:t>
            </a:r>
          </a:p>
          <a:p>
            <a:pPr marL="285750" indent="-285750">
              <a:buFont typeface="Arial" panose="020B0604020202020204" pitchFamily="34" charset="0"/>
              <a:buChar char="•"/>
            </a:pPr>
            <a:r>
              <a:rPr lang="en-GB" dirty="0">
                <a:hlinkClick r:id="rId4"/>
              </a:rPr>
              <a:t>https://www.adhdcentre.co.uk/female-vs-male-adhd/</a:t>
            </a:r>
            <a:r>
              <a:rPr lang="en-GB" dirty="0"/>
              <a:t> </a:t>
            </a:r>
          </a:p>
          <a:p>
            <a:pPr marL="285750" indent="-285750">
              <a:buFont typeface="Arial" panose="020B0604020202020204" pitchFamily="34" charset="0"/>
              <a:buChar char="•"/>
            </a:pPr>
            <a:r>
              <a:rPr lang="en-GB" dirty="0">
                <a:hlinkClick r:id="rId5"/>
              </a:rPr>
              <a:t>https://www.additudemag.com/gender-differences-in-adhd-women-vs-men/</a:t>
            </a:r>
            <a:r>
              <a:rPr lang="en-GB" dirty="0"/>
              <a:t> </a:t>
            </a:r>
          </a:p>
          <a:p>
            <a:pPr marL="285750" indent="-285750">
              <a:buFont typeface="Arial" panose="020B0604020202020204" pitchFamily="34" charset="0"/>
              <a:buChar char="•"/>
            </a:pPr>
            <a:r>
              <a:rPr lang="en-GB">
                <a:hlinkClick r:id="rId6"/>
              </a:rPr>
              <a:t>https://neurodivergentinsights.com/misdiagnosis-monday/adhd-vs-adhd</a:t>
            </a:r>
            <a:r>
              <a:rPr lang="en-GB"/>
              <a:t> </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r>
              <a:rPr lang="en-GB" dirty="0"/>
              <a:t>Useful websites </a:t>
            </a:r>
          </a:p>
          <a:p>
            <a:pPr marL="285750" indent="-285750">
              <a:buFont typeface="Arial" panose="020B0604020202020204" pitchFamily="34" charset="0"/>
              <a:buChar char="•"/>
            </a:pPr>
            <a:r>
              <a:rPr lang="en-GB" dirty="0">
                <a:hlinkClick r:id="rId7"/>
              </a:rPr>
              <a:t>Right to Choose - ADHD UK</a:t>
            </a:r>
            <a:r>
              <a:rPr lang="en-GB" dirty="0"/>
              <a:t> </a:t>
            </a:r>
            <a:r>
              <a:rPr lang="en-GB" dirty="0">
                <a:hlinkClick r:id="rId7"/>
              </a:rPr>
              <a:t>https://adhduk.co.uk/right-to-choose/</a:t>
            </a:r>
            <a:r>
              <a:rPr lang="en-GB" dirty="0"/>
              <a:t> </a:t>
            </a:r>
          </a:p>
        </p:txBody>
      </p:sp>
    </p:spTree>
    <p:extLst>
      <p:ext uri="{BB962C8B-B14F-4D97-AF65-F5344CB8AC3E}">
        <p14:creationId xmlns:p14="http://schemas.microsoft.com/office/powerpoint/2010/main" val="1315283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8BA74-328E-46B8-17C6-43C2C6466219}"/>
              </a:ext>
            </a:extLst>
          </p:cNvPr>
          <p:cNvSpPr>
            <a:spLocks noGrp="1"/>
          </p:cNvSpPr>
          <p:nvPr>
            <p:ph type="title"/>
          </p:nvPr>
        </p:nvSpPr>
        <p:spPr/>
        <p:txBody>
          <a:bodyPr/>
          <a:lstStyle/>
          <a:p>
            <a:r>
              <a:rPr lang="en-GB" dirty="0"/>
              <a:t>Video links </a:t>
            </a:r>
          </a:p>
        </p:txBody>
      </p:sp>
      <p:sp>
        <p:nvSpPr>
          <p:cNvPr id="3" name="Content Placeholder 2">
            <a:extLst>
              <a:ext uri="{FF2B5EF4-FFF2-40B4-BE49-F238E27FC236}">
                <a16:creationId xmlns:a16="http://schemas.microsoft.com/office/drawing/2014/main" id="{036F7085-23B3-CE3F-4D94-AD7AAF02BD73}"/>
              </a:ext>
            </a:extLst>
          </p:cNvPr>
          <p:cNvSpPr>
            <a:spLocks noGrp="1"/>
          </p:cNvSpPr>
          <p:nvPr>
            <p:ph idx="1"/>
          </p:nvPr>
        </p:nvSpPr>
        <p:spPr>
          <a:xfrm>
            <a:off x="825871" y="1652167"/>
            <a:ext cx="10253255" cy="3553666"/>
          </a:xfrm>
        </p:spPr>
        <p:txBody>
          <a:bodyPr/>
          <a:lstStyle/>
          <a:p>
            <a:pPr marL="285750" indent="-285750">
              <a:buFont typeface="Arial" panose="020B0604020202020204" pitchFamily="34" charset="0"/>
              <a:buChar char="•"/>
            </a:pPr>
            <a:r>
              <a:rPr lang="en-GB" dirty="0"/>
              <a:t>Video link: Let's talk about ADHD (youtube.com) https://www.youtube.com/watch?v=YeamHE6Kank&amp;t=42s </a:t>
            </a:r>
          </a:p>
          <a:p>
            <a:endParaRPr lang="en-GB" dirty="0"/>
          </a:p>
        </p:txBody>
      </p:sp>
    </p:spTree>
    <p:extLst>
      <p:ext uri="{BB962C8B-B14F-4D97-AF65-F5344CB8AC3E}">
        <p14:creationId xmlns:p14="http://schemas.microsoft.com/office/powerpoint/2010/main" val="4037812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668F3-D1C5-9DC9-C0BC-5329C8BA197D}"/>
              </a:ext>
            </a:extLst>
          </p:cNvPr>
          <p:cNvSpPr>
            <a:spLocks noGrp="1"/>
          </p:cNvSpPr>
          <p:nvPr>
            <p:ph type="ctrTitle"/>
          </p:nvPr>
        </p:nvSpPr>
        <p:spPr>
          <a:xfrm>
            <a:off x="1110343" y="234159"/>
            <a:ext cx="4985657" cy="1041501"/>
          </a:xfrm>
        </p:spPr>
        <p:txBody>
          <a:bodyPr>
            <a:normAutofit/>
          </a:bodyPr>
          <a:lstStyle/>
          <a:p>
            <a:r>
              <a:rPr lang="en-GB" sz="4800" dirty="0"/>
              <a:t>Agenda</a:t>
            </a:r>
          </a:p>
        </p:txBody>
      </p:sp>
      <p:sp>
        <p:nvSpPr>
          <p:cNvPr id="3" name="Subtitle 2">
            <a:extLst>
              <a:ext uri="{FF2B5EF4-FFF2-40B4-BE49-F238E27FC236}">
                <a16:creationId xmlns:a16="http://schemas.microsoft.com/office/drawing/2014/main" id="{D31C68A3-C5EC-4E47-2C67-FD8762077FF6}"/>
              </a:ext>
            </a:extLst>
          </p:cNvPr>
          <p:cNvSpPr>
            <a:spLocks noGrp="1"/>
          </p:cNvSpPr>
          <p:nvPr>
            <p:ph type="subTitle" idx="1"/>
          </p:nvPr>
        </p:nvSpPr>
        <p:spPr>
          <a:xfrm>
            <a:off x="7252671" y="234158"/>
            <a:ext cx="4670098" cy="5783869"/>
          </a:xfrm>
        </p:spPr>
        <p:txBody>
          <a:bodyPr>
            <a:noAutofit/>
          </a:bodyPr>
          <a:lstStyle/>
          <a:p>
            <a:pPr marL="342900" indent="-342900" algn="l">
              <a:lnSpc>
                <a:spcPct val="220000"/>
              </a:lnSpc>
              <a:buFont typeface="Wingdings" panose="05000000000000000000" pitchFamily="2" charset="2"/>
              <a:buChar char="q"/>
            </a:pPr>
            <a:r>
              <a:rPr lang="en-GB" dirty="0"/>
              <a:t>What is ADHD</a:t>
            </a:r>
          </a:p>
          <a:p>
            <a:pPr marL="342900" indent="-342900" algn="l">
              <a:lnSpc>
                <a:spcPct val="220000"/>
              </a:lnSpc>
              <a:buFont typeface="Wingdings" panose="05000000000000000000" pitchFamily="2" charset="2"/>
              <a:buChar char="q"/>
            </a:pPr>
            <a:r>
              <a:rPr lang="en-GB" dirty="0"/>
              <a:t>What does it look like?</a:t>
            </a:r>
          </a:p>
          <a:p>
            <a:pPr marL="342900" indent="-342900" algn="l">
              <a:lnSpc>
                <a:spcPct val="220000"/>
              </a:lnSpc>
              <a:buFont typeface="Wingdings" panose="05000000000000000000" pitchFamily="2" charset="2"/>
              <a:buChar char="q"/>
            </a:pPr>
            <a:r>
              <a:rPr lang="en-GB" dirty="0"/>
              <a:t>Referral process</a:t>
            </a:r>
          </a:p>
          <a:p>
            <a:pPr marL="342900" indent="-342900" algn="l">
              <a:lnSpc>
                <a:spcPct val="220000"/>
              </a:lnSpc>
              <a:buFont typeface="Wingdings" panose="05000000000000000000" pitchFamily="2" charset="2"/>
              <a:buChar char="q"/>
            </a:pPr>
            <a:r>
              <a:rPr lang="en-GB" dirty="0"/>
              <a:t>Assessment process</a:t>
            </a:r>
          </a:p>
          <a:p>
            <a:pPr marL="342900" indent="-342900" algn="l">
              <a:lnSpc>
                <a:spcPct val="220000"/>
              </a:lnSpc>
              <a:buFont typeface="Wingdings" panose="05000000000000000000" pitchFamily="2" charset="2"/>
              <a:buChar char="q"/>
            </a:pPr>
            <a:r>
              <a:rPr lang="en-GB" dirty="0"/>
              <a:t>Alternative diagnosis </a:t>
            </a:r>
          </a:p>
          <a:p>
            <a:pPr marL="342900" indent="-342900" algn="l">
              <a:lnSpc>
                <a:spcPct val="220000"/>
              </a:lnSpc>
              <a:buFont typeface="Wingdings" panose="05000000000000000000" pitchFamily="2" charset="2"/>
              <a:buChar char="q"/>
            </a:pPr>
            <a:r>
              <a:rPr lang="en-GB" dirty="0"/>
              <a:t>Support following assessment</a:t>
            </a:r>
          </a:p>
          <a:p>
            <a:pPr marL="342900" indent="-342900" algn="l">
              <a:lnSpc>
                <a:spcPct val="220000"/>
              </a:lnSpc>
              <a:buFont typeface="Wingdings" panose="05000000000000000000" pitchFamily="2" charset="2"/>
              <a:buChar char="q"/>
            </a:pPr>
            <a:r>
              <a:rPr lang="en-GB" dirty="0"/>
              <a:t>Signposting</a:t>
            </a:r>
          </a:p>
        </p:txBody>
      </p:sp>
      <p:pic>
        <p:nvPicPr>
          <p:cNvPr id="9" name="Picture 8">
            <a:extLst>
              <a:ext uri="{FF2B5EF4-FFF2-40B4-BE49-F238E27FC236}">
                <a16:creationId xmlns:a16="http://schemas.microsoft.com/office/drawing/2014/main" id="{B3734E08-6CE5-4D04-6FAA-1555D703711E}"/>
              </a:ext>
            </a:extLst>
          </p:cNvPr>
          <p:cNvPicPr>
            <a:picLocks noChangeAspect="1"/>
          </p:cNvPicPr>
          <p:nvPr/>
        </p:nvPicPr>
        <p:blipFill>
          <a:blip r:embed="rId3"/>
          <a:stretch>
            <a:fillRect/>
          </a:stretch>
        </p:blipFill>
        <p:spPr>
          <a:xfrm>
            <a:off x="470237" y="1708931"/>
            <a:ext cx="5861957" cy="3907971"/>
          </a:xfrm>
          <a:prstGeom prst="rect">
            <a:avLst/>
          </a:prstGeom>
        </p:spPr>
      </p:pic>
    </p:spTree>
    <p:extLst>
      <p:ext uri="{BB962C8B-B14F-4D97-AF65-F5344CB8AC3E}">
        <p14:creationId xmlns:p14="http://schemas.microsoft.com/office/powerpoint/2010/main" val="2278680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19F957-7F2D-B71E-C547-E12D8C3535F0}"/>
              </a:ext>
            </a:extLst>
          </p:cNvPr>
          <p:cNvPicPr>
            <a:picLocks noChangeAspect="1"/>
          </p:cNvPicPr>
          <p:nvPr/>
        </p:nvPicPr>
        <p:blipFill rotWithShape="1">
          <a:blip r:embed="rId3"/>
          <a:srcRect t="6945"/>
          <a:stretch/>
        </p:blipFill>
        <p:spPr>
          <a:xfrm rot="919867">
            <a:off x="369226" y="3796955"/>
            <a:ext cx="2012979" cy="1971764"/>
          </a:xfrm>
          <a:prstGeom prst="rect">
            <a:avLst/>
          </a:prstGeom>
        </p:spPr>
      </p:pic>
      <p:sp>
        <p:nvSpPr>
          <p:cNvPr id="2" name="Title 1">
            <a:extLst>
              <a:ext uri="{FF2B5EF4-FFF2-40B4-BE49-F238E27FC236}">
                <a16:creationId xmlns:a16="http://schemas.microsoft.com/office/drawing/2014/main" id="{8A73837F-2F7C-4A61-7A12-696721F9AF78}"/>
              </a:ext>
            </a:extLst>
          </p:cNvPr>
          <p:cNvSpPr>
            <a:spLocks noGrp="1"/>
          </p:cNvSpPr>
          <p:nvPr>
            <p:ph type="ctrTitle"/>
          </p:nvPr>
        </p:nvSpPr>
        <p:spPr>
          <a:xfrm>
            <a:off x="1524000" y="344598"/>
            <a:ext cx="8948468" cy="982482"/>
          </a:xfrm>
        </p:spPr>
        <p:txBody>
          <a:bodyPr>
            <a:normAutofit/>
          </a:bodyPr>
          <a:lstStyle/>
          <a:p>
            <a:r>
              <a:rPr lang="en-GB" sz="4800" dirty="0"/>
              <a:t>What is ADHD?</a:t>
            </a:r>
          </a:p>
        </p:txBody>
      </p:sp>
      <p:sp>
        <p:nvSpPr>
          <p:cNvPr id="3" name="Subtitle 2">
            <a:extLst>
              <a:ext uri="{FF2B5EF4-FFF2-40B4-BE49-F238E27FC236}">
                <a16:creationId xmlns:a16="http://schemas.microsoft.com/office/drawing/2014/main" id="{7C0C219B-3F0F-F13E-8CB4-C170CF4C7587}"/>
              </a:ext>
            </a:extLst>
          </p:cNvPr>
          <p:cNvSpPr>
            <a:spLocks noGrp="1"/>
          </p:cNvSpPr>
          <p:nvPr>
            <p:ph type="subTitle" idx="1"/>
          </p:nvPr>
        </p:nvSpPr>
        <p:spPr>
          <a:xfrm>
            <a:off x="240631" y="1459832"/>
            <a:ext cx="11806989" cy="4539915"/>
          </a:xfrm>
        </p:spPr>
        <p:txBody>
          <a:bodyPr>
            <a:normAutofit fontScale="70000" lnSpcReduction="20000"/>
          </a:bodyPr>
          <a:lstStyle/>
          <a:p>
            <a:r>
              <a:rPr lang="en-GB" sz="4800" b="1" dirty="0"/>
              <a:t>A</a:t>
            </a:r>
            <a:r>
              <a:rPr lang="en-GB" sz="4800" dirty="0"/>
              <a:t>ttention</a:t>
            </a:r>
            <a:r>
              <a:rPr lang="en-GB" sz="4800" b="1" dirty="0"/>
              <a:t> D</a:t>
            </a:r>
            <a:r>
              <a:rPr lang="en-GB" sz="4800" dirty="0"/>
              <a:t>eficit</a:t>
            </a:r>
            <a:r>
              <a:rPr lang="en-GB" sz="4800" b="1" dirty="0"/>
              <a:t> H</a:t>
            </a:r>
            <a:r>
              <a:rPr lang="en-GB" sz="4800" dirty="0"/>
              <a:t>yperactivity</a:t>
            </a:r>
            <a:r>
              <a:rPr lang="en-GB" sz="4800" b="1" dirty="0"/>
              <a:t> D</a:t>
            </a:r>
            <a:r>
              <a:rPr lang="en-GB" sz="4800" dirty="0"/>
              <a:t>isorder</a:t>
            </a:r>
            <a:r>
              <a:rPr lang="en-GB" sz="4800" b="1" dirty="0"/>
              <a:t> </a:t>
            </a:r>
          </a:p>
          <a:p>
            <a:pPr marL="571500" indent="-571500"/>
            <a:r>
              <a:rPr lang="en-GB" sz="4800" dirty="0"/>
              <a:t>Is a common and chronic, neurodevelopmental disorder that affects a person’s ability to </a:t>
            </a:r>
            <a:r>
              <a:rPr lang="en-GB" sz="4800" i="1" dirty="0"/>
              <a:t>focus attention,  regulate activity levels </a:t>
            </a:r>
            <a:r>
              <a:rPr lang="en-GB" sz="4800" dirty="0"/>
              <a:t>and </a:t>
            </a:r>
            <a:r>
              <a:rPr lang="en-GB" sz="4800" i="1" dirty="0"/>
              <a:t>control their impulses.  </a:t>
            </a:r>
            <a:r>
              <a:rPr lang="en-GB" sz="4800" u="sng" dirty="0"/>
              <a:t>Occurs across the lifespan</a:t>
            </a:r>
            <a:br>
              <a:rPr lang="en-GB" sz="4800" u="sng" dirty="0"/>
            </a:br>
            <a:endParaRPr lang="en-GB" sz="4800" u="sng" dirty="0"/>
          </a:p>
          <a:p>
            <a:pPr lvl="5" algn="l"/>
            <a:r>
              <a:rPr lang="en-GB" sz="4000" dirty="0">
                <a:solidFill>
                  <a:schemeClr val="bg1">
                    <a:lumMod val="50000"/>
                  </a:schemeClr>
                </a:solidFill>
              </a:rPr>
              <a:t>Three subtypes:</a:t>
            </a:r>
          </a:p>
          <a:p>
            <a:pPr lvl="5" algn="l"/>
            <a:r>
              <a:rPr lang="en-GB" sz="4000" dirty="0">
                <a:solidFill>
                  <a:schemeClr val="bg1">
                    <a:lumMod val="50000"/>
                  </a:schemeClr>
                </a:solidFill>
              </a:rPr>
              <a:t>1) ADHD combined type</a:t>
            </a:r>
          </a:p>
          <a:p>
            <a:pPr lvl="5" algn="l"/>
            <a:r>
              <a:rPr lang="en-GB" sz="4000" dirty="0">
                <a:solidFill>
                  <a:schemeClr val="bg1">
                    <a:lumMod val="50000"/>
                  </a:schemeClr>
                </a:solidFill>
              </a:rPr>
              <a:t>2) ADHD predominantly inattentive subtype type</a:t>
            </a:r>
          </a:p>
          <a:p>
            <a:pPr lvl="5" algn="l"/>
            <a:r>
              <a:rPr lang="en-GB" sz="4000" dirty="0">
                <a:solidFill>
                  <a:schemeClr val="bg1">
                    <a:lumMod val="50000"/>
                  </a:schemeClr>
                </a:solidFill>
              </a:rPr>
              <a:t>3) ADHD predominantly hyperactive-impulsive type</a:t>
            </a:r>
          </a:p>
          <a:p>
            <a:endParaRPr lang="en-GB" sz="4800" dirty="0"/>
          </a:p>
          <a:p>
            <a:r>
              <a:rPr lang="en-GB" dirty="0">
                <a:hlinkClick r:id="rId4"/>
              </a:rPr>
              <a:t>Let's talk about ADHD (youtube.com</a:t>
            </a:r>
            <a:r>
              <a:rPr lang="en-GB" dirty="0"/>
              <a:t>)</a:t>
            </a:r>
          </a:p>
        </p:txBody>
      </p:sp>
    </p:spTree>
    <p:extLst>
      <p:ext uri="{BB962C8B-B14F-4D97-AF65-F5344CB8AC3E}">
        <p14:creationId xmlns:p14="http://schemas.microsoft.com/office/powerpoint/2010/main" val="4293140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89293851-BE52-DF00-0988-9B40F66F8094}"/>
              </a:ext>
            </a:extLst>
          </p:cNvPr>
          <p:cNvSpPr/>
          <p:nvPr/>
        </p:nvSpPr>
        <p:spPr>
          <a:xfrm>
            <a:off x="130125" y="0"/>
            <a:ext cx="11608981" cy="6794383"/>
          </a:xfrm>
          <a:prstGeom prst="ellipse">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a:extLst>
              <a:ext uri="{FF2B5EF4-FFF2-40B4-BE49-F238E27FC236}">
                <a16:creationId xmlns:a16="http://schemas.microsoft.com/office/drawing/2014/main" id="{8B68B64D-0EE1-87F2-2006-824437112FD5}"/>
              </a:ext>
            </a:extLst>
          </p:cNvPr>
          <p:cNvSpPr>
            <a:spLocks noGrp="1"/>
          </p:cNvSpPr>
          <p:nvPr>
            <p:ph type="subTitle" idx="1"/>
          </p:nvPr>
        </p:nvSpPr>
        <p:spPr/>
        <p:txBody>
          <a:bodyPr/>
          <a:lstStyle/>
          <a:p>
            <a:endParaRPr lang="en-GB"/>
          </a:p>
        </p:txBody>
      </p:sp>
      <p:sp>
        <p:nvSpPr>
          <p:cNvPr id="4" name="Oval 3">
            <a:extLst>
              <a:ext uri="{FF2B5EF4-FFF2-40B4-BE49-F238E27FC236}">
                <a16:creationId xmlns:a16="http://schemas.microsoft.com/office/drawing/2014/main" id="{6EDA256C-C417-1A4E-4771-32DF47A6C88B}"/>
              </a:ext>
            </a:extLst>
          </p:cNvPr>
          <p:cNvSpPr/>
          <p:nvPr/>
        </p:nvSpPr>
        <p:spPr>
          <a:xfrm>
            <a:off x="627960" y="779230"/>
            <a:ext cx="5306654" cy="5299539"/>
          </a:xfrm>
          <a:prstGeom prst="ellipse">
            <a:avLst/>
          </a:prstGeom>
          <a:solidFill>
            <a:srgbClr val="005EB8"/>
          </a:solidFill>
          <a:ln>
            <a:solidFill>
              <a:srgbClr val="005EB8"/>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lnSpc>
                <a:spcPct val="200000"/>
              </a:lnSpc>
            </a:pPr>
            <a:r>
              <a:rPr lang="en-GB" b="1" dirty="0">
                <a:latin typeface="Calibri Light" panose="020F0302020204030204" pitchFamily="34" charset="0"/>
                <a:cs typeface="Calibri Light" panose="020F0302020204030204" pitchFamily="34" charset="0"/>
              </a:rPr>
              <a:t>Inattentive Subtype</a:t>
            </a:r>
          </a:p>
          <a:p>
            <a:pPr>
              <a:lnSpc>
                <a:spcPct val="200000"/>
              </a:lnSpc>
            </a:pPr>
            <a:r>
              <a:rPr lang="en-GB" dirty="0">
                <a:latin typeface="Calibri Light" panose="020F0302020204030204" pitchFamily="34" charset="0"/>
                <a:cs typeface="Calibri Light" panose="020F0302020204030204" pitchFamily="34" charset="0"/>
              </a:rPr>
              <a:t>Distractibility </a:t>
            </a:r>
          </a:p>
          <a:p>
            <a:pPr>
              <a:lnSpc>
                <a:spcPct val="200000"/>
              </a:lnSpc>
            </a:pPr>
            <a:r>
              <a:rPr lang="en-GB" dirty="0">
                <a:latin typeface="Calibri Light" panose="020F0302020204030204" pitchFamily="34" charset="0"/>
                <a:cs typeface="Calibri Light" panose="020F0302020204030204" pitchFamily="34" charset="0"/>
              </a:rPr>
              <a:t>Forgetful </a:t>
            </a:r>
          </a:p>
          <a:p>
            <a:pPr>
              <a:lnSpc>
                <a:spcPct val="200000"/>
              </a:lnSpc>
            </a:pPr>
            <a:r>
              <a:rPr lang="en-GB" dirty="0">
                <a:latin typeface="Calibri Light" panose="020F0302020204030204" pitchFamily="34" charset="0"/>
                <a:cs typeface="Calibri Light" panose="020F0302020204030204" pitchFamily="34" charset="0"/>
              </a:rPr>
              <a:t>Losing things easily</a:t>
            </a:r>
          </a:p>
          <a:p>
            <a:pPr>
              <a:lnSpc>
                <a:spcPct val="200000"/>
              </a:lnSpc>
            </a:pPr>
            <a:r>
              <a:rPr lang="en-GB" dirty="0">
                <a:latin typeface="Calibri Light" panose="020F0302020204030204" pitchFamily="34" charset="0"/>
                <a:cs typeface="Calibri Light" panose="020F0302020204030204" pitchFamily="34" charset="0"/>
              </a:rPr>
              <a:t>Struggling to concentrate </a:t>
            </a:r>
            <a:br>
              <a:rPr lang="en-GB" dirty="0">
                <a:latin typeface="Calibri Light" panose="020F0302020204030204" pitchFamily="34" charset="0"/>
                <a:cs typeface="Calibri Light" panose="020F0302020204030204" pitchFamily="34" charset="0"/>
              </a:rPr>
            </a:br>
            <a:r>
              <a:rPr lang="en-GB" dirty="0">
                <a:latin typeface="Calibri Light" panose="020F0302020204030204" pitchFamily="34" charset="0"/>
                <a:cs typeface="Calibri Light" panose="020F0302020204030204" pitchFamily="34" charset="0"/>
              </a:rPr>
              <a:t>Struggle to focus   </a:t>
            </a:r>
          </a:p>
          <a:p>
            <a:pPr>
              <a:lnSpc>
                <a:spcPct val="200000"/>
              </a:lnSpc>
            </a:pPr>
            <a:r>
              <a:rPr lang="en-GB" dirty="0">
                <a:latin typeface="Calibri Light" panose="020F0302020204030204" pitchFamily="34" charset="0"/>
                <a:cs typeface="Calibri Light" panose="020F0302020204030204" pitchFamily="34" charset="0"/>
              </a:rPr>
              <a:t>Struggle to listen </a:t>
            </a:r>
          </a:p>
          <a:p>
            <a:pPr>
              <a:lnSpc>
                <a:spcPct val="200000"/>
              </a:lnSpc>
            </a:pPr>
            <a:r>
              <a:rPr lang="en-GB" dirty="0">
                <a:latin typeface="Calibri Light" panose="020F0302020204030204" pitchFamily="34" charset="0"/>
                <a:cs typeface="Calibri Light" panose="020F0302020204030204" pitchFamily="34" charset="0"/>
              </a:rPr>
              <a:t>Slower Processing speed </a:t>
            </a:r>
          </a:p>
          <a:p>
            <a:pPr algn="ctr"/>
            <a:endParaRPr lang="en-GB" dirty="0">
              <a:latin typeface="Calibri Light" panose="020F0302020204030204" pitchFamily="34" charset="0"/>
              <a:cs typeface="Calibri Light" panose="020F0302020204030204" pitchFamily="34" charset="0"/>
            </a:endParaRPr>
          </a:p>
        </p:txBody>
      </p:sp>
      <p:sp>
        <p:nvSpPr>
          <p:cNvPr id="5" name="Oval 4">
            <a:extLst>
              <a:ext uri="{FF2B5EF4-FFF2-40B4-BE49-F238E27FC236}">
                <a16:creationId xmlns:a16="http://schemas.microsoft.com/office/drawing/2014/main" id="{6EA2FE75-B65E-A74A-B267-5C3839DB023E}"/>
              </a:ext>
            </a:extLst>
          </p:cNvPr>
          <p:cNvSpPr/>
          <p:nvPr/>
        </p:nvSpPr>
        <p:spPr>
          <a:xfrm>
            <a:off x="6046449" y="779230"/>
            <a:ext cx="5306653" cy="5299539"/>
          </a:xfrm>
          <a:prstGeom prst="ellipse">
            <a:avLst/>
          </a:prstGeom>
          <a:solidFill>
            <a:srgbClr val="78BE20"/>
          </a:solidFill>
          <a:ln>
            <a:solidFill>
              <a:srgbClr val="78BE20"/>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lnSpc>
                <a:spcPct val="200000"/>
              </a:lnSpc>
            </a:pPr>
            <a:r>
              <a:rPr lang="en-GB" b="1" dirty="0">
                <a:latin typeface="Calibri Light" panose="020F0302020204030204" pitchFamily="34" charset="0"/>
                <a:cs typeface="Calibri Light" panose="020F0302020204030204" pitchFamily="34" charset="0"/>
              </a:rPr>
              <a:t>Hyperactive-Impulsive Subtype </a:t>
            </a:r>
          </a:p>
          <a:p>
            <a:pPr algn="r">
              <a:lnSpc>
                <a:spcPct val="200000"/>
              </a:lnSpc>
            </a:pPr>
            <a:r>
              <a:rPr lang="en-GB" dirty="0">
                <a:latin typeface="Calibri Light" panose="020F0302020204030204" pitchFamily="34" charset="0"/>
                <a:cs typeface="Calibri Light" panose="020F0302020204030204" pitchFamily="34" charset="0"/>
              </a:rPr>
              <a:t>Impulsive</a:t>
            </a:r>
          </a:p>
          <a:p>
            <a:pPr algn="r">
              <a:lnSpc>
                <a:spcPct val="200000"/>
              </a:lnSpc>
            </a:pPr>
            <a:r>
              <a:rPr lang="en-GB" dirty="0">
                <a:latin typeface="Calibri Light" panose="020F0302020204030204" pitchFamily="34" charset="0"/>
                <a:cs typeface="Calibri Light" panose="020F0302020204030204" pitchFamily="34" charset="0"/>
              </a:rPr>
              <a:t>Fidgety and Restless </a:t>
            </a:r>
          </a:p>
          <a:p>
            <a:pPr algn="r">
              <a:lnSpc>
                <a:spcPct val="200000"/>
              </a:lnSpc>
            </a:pPr>
            <a:r>
              <a:rPr lang="en-GB" dirty="0">
                <a:latin typeface="Calibri Light" panose="020F0302020204030204" pitchFamily="34" charset="0"/>
                <a:cs typeface="Calibri Light" panose="020F0302020204030204" pitchFamily="34" charset="0"/>
              </a:rPr>
              <a:t>Often Speaks over others or </a:t>
            </a:r>
            <a:br>
              <a:rPr lang="en-GB" dirty="0">
                <a:latin typeface="Calibri Light" panose="020F0302020204030204" pitchFamily="34" charset="0"/>
                <a:cs typeface="Calibri Light" panose="020F0302020204030204" pitchFamily="34" charset="0"/>
              </a:rPr>
            </a:br>
            <a:r>
              <a:rPr lang="en-GB" dirty="0">
                <a:latin typeface="Calibri Light" panose="020F0302020204030204" pitchFamily="34" charset="0"/>
                <a:cs typeface="Calibri Light" panose="020F0302020204030204" pitchFamily="34" charset="0"/>
              </a:rPr>
              <a:t>finishes their sentences</a:t>
            </a:r>
          </a:p>
          <a:p>
            <a:pPr algn="r">
              <a:lnSpc>
                <a:spcPct val="200000"/>
              </a:lnSpc>
            </a:pPr>
            <a:r>
              <a:rPr lang="en-GB" dirty="0">
                <a:latin typeface="Calibri Light" panose="020F0302020204030204" pitchFamily="34" charset="0"/>
                <a:cs typeface="Calibri Light" panose="020F0302020204030204" pitchFamily="34" charset="0"/>
              </a:rPr>
              <a:t>Struggles to wait their turn </a:t>
            </a:r>
          </a:p>
          <a:p>
            <a:pPr algn="r">
              <a:lnSpc>
                <a:spcPct val="200000"/>
              </a:lnSpc>
            </a:pPr>
            <a:r>
              <a:rPr lang="en-GB" dirty="0">
                <a:latin typeface="Calibri Light" panose="020F0302020204030204" pitchFamily="34" charset="0"/>
                <a:cs typeface="Calibri Light" panose="020F0302020204030204" pitchFamily="34" charset="0"/>
              </a:rPr>
              <a:t>On the go constantly </a:t>
            </a:r>
          </a:p>
          <a:p>
            <a:pPr algn="ctr">
              <a:lnSpc>
                <a:spcPct val="200000"/>
              </a:lnSpc>
            </a:pPr>
            <a:r>
              <a:rPr lang="en-GB" dirty="0">
                <a:latin typeface="Calibri Light" panose="020F0302020204030204" pitchFamily="34" charset="0"/>
                <a:cs typeface="Calibri Light" panose="020F0302020204030204" pitchFamily="34" charset="0"/>
              </a:rPr>
              <a:t>              Talks excessively   </a:t>
            </a:r>
          </a:p>
        </p:txBody>
      </p:sp>
      <p:sp>
        <p:nvSpPr>
          <p:cNvPr id="6" name="Oval 5">
            <a:extLst>
              <a:ext uri="{FF2B5EF4-FFF2-40B4-BE49-F238E27FC236}">
                <a16:creationId xmlns:a16="http://schemas.microsoft.com/office/drawing/2014/main" id="{1A7E1CCD-4D5C-3E3F-6FD8-AA7EF92589EB}"/>
              </a:ext>
            </a:extLst>
          </p:cNvPr>
          <p:cNvSpPr/>
          <p:nvPr/>
        </p:nvSpPr>
        <p:spPr>
          <a:xfrm>
            <a:off x="4093535" y="1044976"/>
            <a:ext cx="3487478" cy="5114123"/>
          </a:xfrm>
          <a:prstGeom prst="ellipse">
            <a:avLst/>
          </a:prstGeom>
          <a:solidFill>
            <a:srgbClr val="41B6E6"/>
          </a:solidFill>
          <a:ln>
            <a:solidFill>
              <a:srgbClr val="41B6E6"/>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b="1" dirty="0">
                <a:latin typeface="Calibri Light" panose="020F0302020204030204" pitchFamily="34" charset="0"/>
                <a:cs typeface="Calibri Light" panose="020F0302020204030204" pitchFamily="34" charset="0"/>
              </a:rPr>
              <a:t>Both</a:t>
            </a:r>
            <a:r>
              <a:rPr lang="en-GB" dirty="0">
                <a:latin typeface="Calibri Light" panose="020F0302020204030204" pitchFamily="34" charset="0"/>
                <a:cs typeface="Calibri Light" panose="020F0302020204030204" pitchFamily="34" charset="0"/>
              </a:rPr>
              <a:t> </a:t>
            </a:r>
            <a:br>
              <a:rPr lang="en-GB" dirty="0">
                <a:latin typeface="Calibri Light" panose="020F0302020204030204" pitchFamily="34" charset="0"/>
                <a:cs typeface="Calibri Light" panose="020F0302020204030204" pitchFamily="34" charset="0"/>
              </a:rPr>
            </a:br>
            <a:endParaRPr lang="en-GB" dirty="0">
              <a:latin typeface="Calibri Light" panose="020F0302020204030204" pitchFamily="34" charset="0"/>
              <a:cs typeface="Calibri Light" panose="020F0302020204030204" pitchFamily="34" charset="0"/>
            </a:endParaRPr>
          </a:p>
          <a:p>
            <a:pPr algn="ctr"/>
            <a:r>
              <a:rPr lang="en-GB" dirty="0">
                <a:latin typeface="Calibri Light" panose="020F0302020204030204" pitchFamily="34" charset="0"/>
                <a:cs typeface="Calibri Light" panose="020F0302020204030204" pitchFamily="34" charset="0"/>
              </a:rPr>
              <a:t>Sleep Issues </a:t>
            </a:r>
            <a:br>
              <a:rPr lang="en-GB" dirty="0">
                <a:latin typeface="Calibri Light" panose="020F0302020204030204" pitchFamily="34" charset="0"/>
                <a:cs typeface="Calibri Light" panose="020F0302020204030204" pitchFamily="34" charset="0"/>
              </a:rPr>
            </a:br>
            <a:endParaRPr lang="en-GB" dirty="0">
              <a:latin typeface="Calibri Light" panose="020F0302020204030204" pitchFamily="34" charset="0"/>
              <a:cs typeface="Calibri Light" panose="020F0302020204030204" pitchFamily="34" charset="0"/>
            </a:endParaRPr>
          </a:p>
          <a:p>
            <a:pPr algn="ctr"/>
            <a:r>
              <a:rPr lang="en-GB" dirty="0">
                <a:latin typeface="Calibri Light" panose="020F0302020204030204" pitchFamily="34" charset="0"/>
                <a:cs typeface="Calibri Light" panose="020F0302020204030204" pitchFamily="34" charset="0"/>
              </a:rPr>
              <a:t>Sensory Problems </a:t>
            </a:r>
            <a:br>
              <a:rPr lang="en-GB" dirty="0">
                <a:latin typeface="Calibri Light" panose="020F0302020204030204" pitchFamily="34" charset="0"/>
                <a:cs typeface="Calibri Light" panose="020F0302020204030204" pitchFamily="34" charset="0"/>
              </a:rPr>
            </a:br>
            <a:endParaRPr lang="en-GB" dirty="0">
              <a:latin typeface="Calibri Light" panose="020F0302020204030204" pitchFamily="34" charset="0"/>
              <a:cs typeface="Calibri Light" panose="020F0302020204030204" pitchFamily="34" charset="0"/>
            </a:endParaRPr>
          </a:p>
          <a:p>
            <a:pPr algn="ctr"/>
            <a:r>
              <a:rPr lang="en-GB" dirty="0">
                <a:latin typeface="Calibri Light" panose="020F0302020204030204" pitchFamily="34" charset="0"/>
                <a:cs typeface="Calibri Light" panose="020F0302020204030204" pitchFamily="34" charset="0"/>
              </a:rPr>
              <a:t>Executive Functioning Impacted</a:t>
            </a:r>
            <a:br>
              <a:rPr lang="en-GB" dirty="0">
                <a:latin typeface="Calibri Light" panose="020F0302020204030204" pitchFamily="34" charset="0"/>
                <a:cs typeface="Calibri Light" panose="020F0302020204030204" pitchFamily="34" charset="0"/>
              </a:rPr>
            </a:br>
            <a:endParaRPr lang="en-GB" dirty="0">
              <a:latin typeface="Calibri Light" panose="020F0302020204030204" pitchFamily="34" charset="0"/>
              <a:cs typeface="Calibri Light" panose="020F0302020204030204" pitchFamily="34" charset="0"/>
            </a:endParaRPr>
          </a:p>
          <a:p>
            <a:pPr algn="ctr"/>
            <a:r>
              <a:rPr lang="en-GB" dirty="0">
                <a:latin typeface="Calibri Light" panose="020F0302020204030204" pitchFamily="34" charset="0"/>
                <a:cs typeface="Calibri Light" panose="020F0302020204030204" pitchFamily="34" charset="0"/>
              </a:rPr>
              <a:t>Working Memory Problems  </a:t>
            </a:r>
          </a:p>
        </p:txBody>
      </p:sp>
      <p:sp>
        <p:nvSpPr>
          <p:cNvPr id="2" name="Title 1">
            <a:extLst>
              <a:ext uri="{FF2B5EF4-FFF2-40B4-BE49-F238E27FC236}">
                <a16:creationId xmlns:a16="http://schemas.microsoft.com/office/drawing/2014/main" id="{38E22368-C8A3-2CD8-6612-97F3E41EE529}"/>
              </a:ext>
            </a:extLst>
          </p:cNvPr>
          <p:cNvSpPr>
            <a:spLocks noGrp="1"/>
          </p:cNvSpPr>
          <p:nvPr>
            <p:ph type="ctrTitle"/>
          </p:nvPr>
        </p:nvSpPr>
        <p:spPr>
          <a:xfrm>
            <a:off x="1426410" y="384524"/>
            <a:ext cx="9016409" cy="550592"/>
          </a:xfrm>
        </p:spPr>
        <p:txBody>
          <a:bodyPr>
            <a:normAutofit fontScale="90000"/>
          </a:bodyPr>
          <a:lstStyle/>
          <a:p>
            <a:r>
              <a:rPr lang="en-GB" b="0" dirty="0">
                <a:ln w="0"/>
                <a:solidFill>
                  <a:schemeClr val="tx1"/>
                </a:solidFill>
                <a:effectLst>
                  <a:outerShdw blurRad="38100" dist="19050" dir="2700000" algn="tl" rotWithShape="0">
                    <a:schemeClr val="dk1">
                      <a:alpha val="40000"/>
                    </a:schemeClr>
                  </a:outerShdw>
                </a:effectLst>
              </a:rPr>
              <a:t>Combined ADHD</a:t>
            </a:r>
          </a:p>
        </p:txBody>
      </p:sp>
    </p:spTree>
    <p:extLst>
      <p:ext uri="{BB962C8B-B14F-4D97-AF65-F5344CB8AC3E}">
        <p14:creationId xmlns:p14="http://schemas.microsoft.com/office/powerpoint/2010/main" val="1516983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2E88A-0C02-3C68-2CAF-418451EFB71E}"/>
              </a:ext>
            </a:extLst>
          </p:cNvPr>
          <p:cNvSpPr>
            <a:spLocks noGrp="1"/>
          </p:cNvSpPr>
          <p:nvPr>
            <p:ph type="title"/>
          </p:nvPr>
        </p:nvSpPr>
        <p:spPr>
          <a:xfrm>
            <a:off x="1025568" y="323373"/>
            <a:ext cx="7759103" cy="779463"/>
          </a:xfrm>
        </p:spPr>
        <p:txBody>
          <a:bodyPr>
            <a:normAutofit/>
          </a:bodyPr>
          <a:lstStyle/>
          <a:p>
            <a:r>
              <a:rPr lang="en-GB" sz="4800" dirty="0"/>
              <a:t>What do we know?</a:t>
            </a:r>
          </a:p>
        </p:txBody>
      </p:sp>
      <p:pic>
        <p:nvPicPr>
          <p:cNvPr id="9" name="Picture 8">
            <a:extLst>
              <a:ext uri="{FF2B5EF4-FFF2-40B4-BE49-F238E27FC236}">
                <a16:creationId xmlns:a16="http://schemas.microsoft.com/office/drawing/2014/main" id="{B7185C33-34BC-7CD7-093A-0218536E5DF1}"/>
              </a:ext>
            </a:extLst>
          </p:cNvPr>
          <p:cNvPicPr>
            <a:picLocks noChangeAspect="1"/>
          </p:cNvPicPr>
          <p:nvPr/>
        </p:nvPicPr>
        <p:blipFill>
          <a:blip r:embed="rId3"/>
          <a:stretch>
            <a:fillRect/>
          </a:stretch>
        </p:blipFill>
        <p:spPr>
          <a:xfrm>
            <a:off x="9002512" y="2880630"/>
            <a:ext cx="2576161" cy="3024520"/>
          </a:xfrm>
          <a:prstGeom prst="rect">
            <a:avLst/>
          </a:prstGeom>
        </p:spPr>
      </p:pic>
      <p:sp>
        <p:nvSpPr>
          <p:cNvPr id="3" name="Content Placeholder 2">
            <a:extLst>
              <a:ext uri="{FF2B5EF4-FFF2-40B4-BE49-F238E27FC236}">
                <a16:creationId xmlns:a16="http://schemas.microsoft.com/office/drawing/2014/main" id="{C6EB361F-CC9A-0505-CB98-79A24C03F61F}"/>
              </a:ext>
            </a:extLst>
          </p:cNvPr>
          <p:cNvSpPr>
            <a:spLocks noGrp="1"/>
          </p:cNvSpPr>
          <p:nvPr>
            <p:ph idx="1"/>
          </p:nvPr>
        </p:nvSpPr>
        <p:spPr>
          <a:xfrm>
            <a:off x="217221" y="1202160"/>
            <a:ext cx="8785291" cy="4935759"/>
          </a:xfrm>
        </p:spPr>
        <p:txBody>
          <a:bodyPr>
            <a:normAutofit/>
          </a:bodyPr>
          <a:lstStyle/>
          <a:p>
            <a:pPr marL="457200" indent="-457200">
              <a:buFont typeface="Arial" panose="020B0604020202020204" pitchFamily="34" charset="0"/>
              <a:buChar char="•"/>
            </a:pPr>
            <a:r>
              <a:rPr lang="en-GB" sz="2800" dirty="0"/>
              <a:t>1 in 20 children have ADHD</a:t>
            </a:r>
            <a:br>
              <a:rPr lang="en-GB" sz="2800" dirty="0"/>
            </a:br>
            <a:endParaRPr lang="en-GB" sz="2800" dirty="0"/>
          </a:p>
          <a:p>
            <a:pPr marL="457200" indent="-457200">
              <a:buFont typeface="Arial" panose="020B0604020202020204" pitchFamily="34" charset="0"/>
              <a:buChar char="•"/>
            </a:pPr>
            <a:r>
              <a:rPr lang="en-GB" sz="2800" dirty="0"/>
              <a:t>All children can be inattentive, impulsive, or hyperactive but a child with ADHD will have severe problems in these areas compared to children their age. </a:t>
            </a:r>
            <a:br>
              <a:rPr lang="en-GB" sz="2800" dirty="0"/>
            </a:br>
            <a:endParaRPr lang="en-GB" sz="2800" dirty="0"/>
          </a:p>
          <a:p>
            <a:pPr marL="457200" indent="-457200">
              <a:buFont typeface="Arial" panose="020B0604020202020204" pitchFamily="34" charset="0"/>
              <a:buChar char="•"/>
            </a:pPr>
            <a:r>
              <a:rPr lang="en-GB" sz="2800" dirty="0"/>
              <a:t>People with ADHD have differences in </a:t>
            </a:r>
          </a:p>
          <a:p>
            <a:pPr marL="1014413" lvl="3" indent="-457200"/>
            <a:r>
              <a:rPr lang="en-GB" sz="2100" dirty="0"/>
              <a:t>Genetics </a:t>
            </a:r>
          </a:p>
          <a:p>
            <a:pPr marL="1014413" lvl="3" indent="-457200"/>
            <a:r>
              <a:rPr lang="en-GB" sz="2100" dirty="0"/>
              <a:t>Certain neuro (brain) chemicals </a:t>
            </a:r>
          </a:p>
          <a:p>
            <a:pPr marL="1014413" lvl="3" indent="-457200"/>
            <a:r>
              <a:rPr lang="en-GB" sz="2100" dirty="0"/>
              <a:t>The environment can make symptoms worsen </a:t>
            </a:r>
            <a:r>
              <a:rPr lang="en-GB" sz="2100" dirty="0">
                <a:solidFill>
                  <a:srgbClr val="C00000"/>
                </a:solidFill>
              </a:rPr>
              <a:t>(does not cause ADHD) </a:t>
            </a:r>
          </a:p>
          <a:p>
            <a:pPr marL="457200" indent="-457200">
              <a:buFont typeface="Arial" panose="020B0604020202020204" pitchFamily="34" charset="0"/>
              <a:buChar char="•"/>
            </a:pPr>
            <a:endParaRPr lang="en-GB" sz="2800" dirty="0"/>
          </a:p>
          <a:p>
            <a:endParaRPr lang="en-GB" dirty="0"/>
          </a:p>
        </p:txBody>
      </p:sp>
      <p:pic>
        <p:nvPicPr>
          <p:cNvPr id="7" name="Picture 6">
            <a:extLst>
              <a:ext uri="{FF2B5EF4-FFF2-40B4-BE49-F238E27FC236}">
                <a16:creationId xmlns:a16="http://schemas.microsoft.com/office/drawing/2014/main" id="{515DAFB9-B40A-F6DA-5D3C-53E7BE5B2E65}"/>
              </a:ext>
            </a:extLst>
          </p:cNvPr>
          <p:cNvPicPr>
            <a:picLocks noChangeAspect="1"/>
          </p:cNvPicPr>
          <p:nvPr/>
        </p:nvPicPr>
        <p:blipFill>
          <a:blip r:embed="rId4"/>
          <a:stretch>
            <a:fillRect/>
          </a:stretch>
        </p:blipFill>
        <p:spPr>
          <a:xfrm>
            <a:off x="10070133" y="323373"/>
            <a:ext cx="1742168" cy="2345754"/>
          </a:xfrm>
          <a:prstGeom prst="rect">
            <a:avLst/>
          </a:prstGeom>
        </p:spPr>
      </p:pic>
    </p:spTree>
    <p:extLst>
      <p:ext uri="{BB962C8B-B14F-4D97-AF65-F5344CB8AC3E}">
        <p14:creationId xmlns:p14="http://schemas.microsoft.com/office/powerpoint/2010/main" val="2695608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9E6CBE8-D421-CBF9-05F0-742DB7D1836E}"/>
              </a:ext>
            </a:extLst>
          </p:cNvPr>
          <p:cNvSpPr>
            <a:spLocks noGrp="1"/>
          </p:cNvSpPr>
          <p:nvPr>
            <p:ph type="title"/>
          </p:nvPr>
        </p:nvSpPr>
        <p:spPr>
          <a:xfrm>
            <a:off x="742640" y="600188"/>
            <a:ext cx="7759103" cy="779463"/>
          </a:xfrm>
        </p:spPr>
        <p:txBody>
          <a:bodyPr>
            <a:normAutofit/>
          </a:bodyPr>
          <a:lstStyle/>
          <a:p>
            <a:r>
              <a:rPr lang="en-US" sz="4800" dirty="0"/>
              <a:t>The Brain Bit </a:t>
            </a:r>
          </a:p>
        </p:txBody>
      </p:sp>
      <p:pic>
        <p:nvPicPr>
          <p:cNvPr id="5" name="Picture 4">
            <a:extLst>
              <a:ext uri="{FF2B5EF4-FFF2-40B4-BE49-F238E27FC236}">
                <a16:creationId xmlns:a16="http://schemas.microsoft.com/office/drawing/2014/main" id="{48A8962C-8E5B-5977-8C7E-434A6EACAB39}"/>
              </a:ext>
            </a:extLst>
          </p:cNvPr>
          <p:cNvPicPr>
            <a:picLocks noChangeAspect="1"/>
          </p:cNvPicPr>
          <p:nvPr/>
        </p:nvPicPr>
        <p:blipFill>
          <a:blip r:embed="rId3"/>
          <a:stretch>
            <a:fillRect/>
          </a:stretch>
        </p:blipFill>
        <p:spPr>
          <a:xfrm>
            <a:off x="742640" y="1825624"/>
            <a:ext cx="4057328" cy="4351338"/>
          </a:xfrm>
          <a:prstGeom prst="rect">
            <a:avLst/>
          </a:prstGeom>
          <a:noFill/>
        </p:spPr>
      </p:pic>
      <p:pic>
        <p:nvPicPr>
          <p:cNvPr id="8" name="Picture 7">
            <a:extLst>
              <a:ext uri="{FF2B5EF4-FFF2-40B4-BE49-F238E27FC236}">
                <a16:creationId xmlns:a16="http://schemas.microsoft.com/office/drawing/2014/main" id="{68383DAA-97FE-3065-C3CC-68D115F973B0}"/>
              </a:ext>
            </a:extLst>
          </p:cNvPr>
          <p:cNvPicPr>
            <a:picLocks noChangeAspect="1"/>
          </p:cNvPicPr>
          <p:nvPr/>
        </p:nvPicPr>
        <p:blipFill>
          <a:blip r:embed="rId4"/>
          <a:stretch>
            <a:fillRect/>
          </a:stretch>
        </p:blipFill>
        <p:spPr>
          <a:xfrm>
            <a:off x="7886700" y="21772"/>
            <a:ext cx="4305300" cy="2105025"/>
          </a:xfrm>
          <a:prstGeom prst="rect">
            <a:avLst/>
          </a:prstGeom>
        </p:spPr>
      </p:pic>
      <p:sp>
        <p:nvSpPr>
          <p:cNvPr id="3" name="Content Placeholder 2">
            <a:extLst>
              <a:ext uri="{FF2B5EF4-FFF2-40B4-BE49-F238E27FC236}">
                <a16:creationId xmlns:a16="http://schemas.microsoft.com/office/drawing/2014/main" id="{A00C35C5-CE27-F303-7F07-5F4D27B82D3B}"/>
              </a:ext>
            </a:extLst>
          </p:cNvPr>
          <p:cNvSpPr>
            <a:spLocks noGrp="1"/>
          </p:cNvSpPr>
          <p:nvPr>
            <p:ph sz="half" idx="2"/>
          </p:nvPr>
        </p:nvSpPr>
        <p:spPr>
          <a:xfrm>
            <a:off x="5076497" y="2126797"/>
            <a:ext cx="6675195" cy="4131016"/>
          </a:xfrm>
        </p:spPr>
        <p:txBody>
          <a:bodyPr>
            <a:normAutofit/>
          </a:bodyPr>
          <a:lstStyle/>
          <a:p>
            <a:pPr marL="457200" indent="-457200">
              <a:buFont typeface="Arial" panose="020B0604020202020204" pitchFamily="34" charset="0"/>
              <a:buChar char="•"/>
            </a:pPr>
            <a:r>
              <a:rPr lang="en-GB" sz="2800" dirty="0"/>
              <a:t>Symptoms of ADHD are associated with having lower levels of the brain chemical </a:t>
            </a:r>
            <a:r>
              <a:rPr lang="en-GB" sz="2800" u="sng" dirty="0">
                <a:hlinkClick r:id="rId5"/>
              </a:rPr>
              <a:t>dopamine</a:t>
            </a:r>
            <a:r>
              <a:rPr lang="en-GB" sz="2800" dirty="0"/>
              <a:t> in the brain. </a:t>
            </a:r>
          </a:p>
          <a:p>
            <a:pPr marL="457200" indent="-457200">
              <a:buFont typeface="Arial" panose="020B0604020202020204" pitchFamily="34" charset="0"/>
              <a:buChar char="•"/>
            </a:pPr>
            <a:r>
              <a:rPr lang="en-GB" sz="2800" dirty="0"/>
              <a:t>Dopamine carries signals between nerves in the brain and is linked to movement, sleep, mood, attention, and learning</a:t>
            </a:r>
            <a:r>
              <a:rPr lang="en-US" sz="2800" dirty="0"/>
              <a:t>, motivation, reward and cognition, </a:t>
            </a:r>
            <a:endParaRPr lang="en-GB" sz="2800" dirty="0"/>
          </a:p>
          <a:p>
            <a:pPr marL="457200" indent="-457200">
              <a:buFont typeface="Arial" panose="020B0604020202020204" pitchFamily="34" charset="0"/>
              <a:buChar char="•"/>
            </a:pPr>
            <a:r>
              <a:rPr lang="en-GB" sz="2800" dirty="0"/>
              <a:t>Certain parts of the brain may be less active or smaller in children with ADHD. </a:t>
            </a:r>
          </a:p>
          <a:p>
            <a:endParaRPr lang="en-GB" sz="2000" dirty="0"/>
          </a:p>
        </p:txBody>
      </p:sp>
    </p:spTree>
    <p:extLst>
      <p:ext uri="{BB962C8B-B14F-4D97-AF65-F5344CB8AC3E}">
        <p14:creationId xmlns:p14="http://schemas.microsoft.com/office/powerpoint/2010/main" val="1424936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of a book&#10;&#10;Description automatically generated">
            <a:extLst>
              <a:ext uri="{FF2B5EF4-FFF2-40B4-BE49-F238E27FC236}">
                <a16:creationId xmlns:a16="http://schemas.microsoft.com/office/drawing/2014/main" id="{AF41933C-4972-27C8-894D-35EB603DBF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83"/>
            <a:ext cx="3100552" cy="2607282"/>
          </a:xfrm>
          <a:prstGeom prst="rect">
            <a:avLst/>
          </a:prstGeom>
        </p:spPr>
      </p:pic>
      <p:pic>
        <p:nvPicPr>
          <p:cNvPr id="7" name="Picture 6">
            <a:extLst>
              <a:ext uri="{FF2B5EF4-FFF2-40B4-BE49-F238E27FC236}">
                <a16:creationId xmlns:a16="http://schemas.microsoft.com/office/drawing/2014/main" id="{16AC2D42-4048-B098-7CD0-9E25C141135A}"/>
              </a:ext>
            </a:extLst>
          </p:cNvPr>
          <p:cNvPicPr>
            <a:picLocks noChangeAspect="1"/>
          </p:cNvPicPr>
          <p:nvPr/>
        </p:nvPicPr>
        <p:blipFill>
          <a:blip r:embed="rId4"/>
          <a:stretch>
            <a:fillRect/>
          </a:stretch>
        </p:blipFill>
        <p:spPr>
          <a:xfrm>
            <a:off x="8368858" y="2911366"/>
            <a:ext cx="3572338" cy="3103835"/>
          </a:xfrm>
          <a:prstGeom prst="rect">
            <a:avLst/>
          </a:prstGeom>
        </p:spPr>
      </p:pic>
      <p:sp>
        <p:nvSpPr>
          <p:cNvPr id="3" name="Content Placeholder 2">
            <a:extLst>
              <a:ext uri="{FF2B5EF4-FFF2-40B4-BE49-F238E27FC236}">
                <a16:creationId xmlns:a16="http://schemas.microsoft.com/office/drawing/2014/main" id="{8F752B13-16F3-393C-4E6A-80BCF868EA2D}"/>
              </a:ext>
            </a:extLst>
          </p:cNvPr>
          <p:cNvSpPr>
            <a:spLocks noGrp="1"/>
          </p:cNvSpPr>
          <p:nvPr>
            <p:ph idx="1"/>
          </p:nvPr>
        </p:nvSpPr>
        <p:spPr>
          <a:xfrm>
            <a:off x="2884443" y="1298764"/>
            <a:ext cx="6084193" cy="4323623"/>
          </a:xfrm>
        </p:spPr>
        <p:txBody>
          <a:bodyPr>
            <a:normAutofit/>
          </a:bodyPr>
          <a:lstStyle/>
          <a:p>
            <a:r>
              <a:rPr lang="en-US" sz="2800" dirty="0"/>
              <a:t>It is thought to be the “pleasure system” of our brains meaning it promotes feelings of enjoyment and reinforcement to motivate performance. </a:t>
            </a:r>
          </a:p>
          <a:p>
            <a:endParaRPr lang="en-US" sz="2400" dirty="0"/>
          </a:p>
          <a:p>
            <a:r>
              <a:rPr lang="en-US" sz="2800" dirty="0"/>
              <a:t>When we are deficient of Dopamine, it makes learning very difficult. That feeling of accomplishment when we learn something new simply isn’t there</a:t>
            </a:r>
            <a:endParaRPr lang="en-GB" sz="2800" dirty="0"/>
          </a:p>
          <a:p>
            <a:endParaRPr lang="en-GB" dirty="0"/>
          </a:p>
        </p:txBody>
      </p:sp>
    </p:spTree>
    <p:extLst>
      <p:ext uri="{BB962C8B-B14F-4D97-AF65-F5344CB8AC3E}">
        <p14:creationId xmlns:p14="http://schemas.microsoft.com/office/powerpoint/2010/main" val="1953265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90610A-1E63-8715-5BD4-A6B210C3D0BE}"/>
              </a:ext>
            </a:extLst>
          </p:cNvPr>
          <p:cNvPicPr>
            <a:picLocks noChangeAspect="1"/>
          </p:cNvPicPr>
          <p:nvPr/>
        </p:nvPicPr>
        <p:blipFill rotWithShape="1">
          <a:blip r:embed="rId3"/>
          <a:srcRect l="3143"/>
          <a:stretch/>
        </p:blipFill>
        <p:spPr>
          <a:xfrm>
            <a:off x="0" y="-57806"/>
            <a:ext cx="12192000" cy="6360499"/>
          </a:xfrm>
          <a:prstGeom prst="rect">
            <a:avLst/>
          </a:prstGeom>
        </p:spPr>
      </p:pic>
      <p:sp>
        <p:nvSpPr>
          <p:cNvPr id="2" name="Title 1">
            <a:extLst>
              <a:ext uri="{FF2B5EF4-FFF2-40B4-BE49-F238E27FC236}">
                <a16:creationId xmlns:a16="http://schemas.microsoft.com/office/drawing/2014/main" id="{0D31D0A8-C12B-953D-EE78-988643EC45CC}"/>
              </a:ext>
            </a:extLst>
          </p:cNvPr>
          <p:cNvSpPr>
            <a:spLocks noGrp="1"/>
          </p:cNvSpPr>
          <p:nvPr>
            <p:ph type="ctrTitle"/>
          </p:nvPr>
        </p:nvSpPr>
        <p:spPr>
          <a:xfrm>
            <a:off x="359228" y="-644979"/>
            <a:ext cx="11473543" cy="1289958"/>
          </a:xfrm>
        </p:spPr>
        <p:txBody>
          <a:bodyPr>
            <a:normAutofit/>
          </a:bodyPr>
          <a:lstStyle/>
          <a:p>
            <a:r>
              <a:rPr lang="en-GB" sz="4800" dirty="0"/>
              <a:t>A better way to think about it</a:t>
            </a:r>
          </a:p>
        </p:txBody>
      </p:sp>
      <p:sp>
        <p:nvSpPr>
          <p:cNvPr id="3" name="Subtitle 2">
            <a:extLst>
              <a:ext uri="{FF2B5EF4-FFF2-40B4-BE49-F238E27FC236}">
                <a16:creationId xmlns:a16="http://schemas.microsoft.com/office/drawing/2014/main" id="{24AE4DD4-0D7C-CF47-40F7-784D136955DD}"/>
              </a:ext>
            </a:extLst>
          </p:cNvPr>
          <p:cNvSpPr>
            <a:spLocks noGrp="1"/>
          </p:cNvSpPr>
          <p:nvPr>
            <p:ph type="subTitle" idx="1"/>
          </p:nvPr>
        </p:nvSpPr>
        <p:spPr>
          <a:xfrm>
            <a:off x="220717" y="725214"/>
            <a:ext cx="10604938" cy="1618592"/>
          </a:xfrm>
        </p:spPr>
        <p:txBody>
          <a:bodyPr>
            <a:normAutofit/>
          </a:bodyPr>
          <a:lstStyle/>
          <a:p>
            <a:pPr algn="l"/>
            <a:r>
              <a:rPr lang="en-GB" sz="2400" dirty="0"/>
              <a:t>Kids with ADHD are relatively </a:t>
            </a:r>
            <a:r>
              <a:rPr lang="en-GB" sz="2400" b="1" i="1" dirty="0"/>
              <a:t>brakeless</a:t>
            </a:r>
            <a:r>
              <a:rPr lang="en-GB" sz="2400" b="1" dirty="0"/>
              <a:t>.  </a:t>
            </a:r>
            <a:r>
              <a:rPr lang="en-GB" sz="2400" dirty="0"/>
              <a:t>They are:</a:t>
            </a:r>
          </a:p>
          <a:p>
            <a:pPr algn="l"/>
            <a:r>
              <a:rPr lang="en-GB" sz="2400" dirty="0"/>
              <a:t>Unable to put the brakes on distraction </a:t>
            </a:r>
            <a:r>
              <a:rPr lang="en-GB" b="1" dirty="0">
                <a:solidFill>
                  <a:srgbClr val="FF0000"/>
                </a:solidFill>
              </a:rPr>
              <a:t>I</a:t>
            </a:r>
            <a:r>
              <a:rPr lang="en-GB" sz="2400" b="1" dirty="0">
                <a:solidFill>
                  <a:srgbClr val="FF0000"/>
                </a:solidFill>
              </a:rPr>
              <a:t>nattention</a:t>
            </a:r>
          </a:p>
          <a:p>
            <a:pPr algn="l"/>
            <a:r>
              <a:rPr lang="en-GB" sz="2400" dirty="0"/>
              <a:t>Unable to put the brakes on inside thoughts</a:t>
            </a:r>
            <a:r>
              <a:rPr lang="en-GB" sz="2400" dirty="0">
                <a:solidFill>
                  <a:schemeClr val="accent1"/>
                </a:solidFill>
              </a:rPr>
              <a:t> </a:t>
            </a:r>
            <a:r>
              <a:rPr lang="en-GB" b="1" dirty="0">
                <a:solidFill>
                  <a:srgbClr val="FF0000"/>
                </a:solidFill>
              </a:rPr>
              <a:t>I</a:t>
            </a:r>
            <a:r>
              <a:rPr lang="en-GB" sz="2400" b="1" dirty="0">
                <a:solidFill>
                  <a:srgbClr val="FF0000"/>
                </a:solidFill>
              </a:rPr>
              <a:t>mpulsive</a:t>
            </a:r>
          </a:p>
          <a:p>
            <a:pPr algn="l"/>
            <a:r>
              <a:rPr lang="en-GB" sz="2400" dirty="0"/>
              <a:t>Unable to put the brakes on </a:t>
            </a:r>
            <a:r>
              <a:rPr lang="en-GB" sz="2400" i="1" dirty="0"/>
              <a:t>acting</a:t>
            </a:r>
            <a:r>
              <a:rPr lang="en-GB" sz="2400" dirty="0"/>
              <a:t> upon distractions or thoughts of </a:t>
            </a:r>
            <a:r>
              <a:rPr lang="en-GB" b="1" dirty="0">
                <a:solidFill>
                  <a:srgbClr val="FF0000"/>
                </a:solidFill>
              </a:rPr>
              <a:t>H</a:t>
            </a:r>
            <a:r>
              <a:rPr lang="en-GB" sz="2400" b="1" dirty="0">
                <a:solidFill>
                  <a:srgbClr val="FF0000"/>
                </a:solidFill>
              </a:rPr>
              <a:t>yperactivity</a:t>
            </a:r>
          </a:p>
          <a:p>
            <a:endParaRPr lang="en-GB" dirty="0"/>
          </a:p>
        </p:txBody>
      </p:sp>
    </p:spTree>
    <p:extLst>
      <p:ext uri="{BB962C8B-B14F-4D97-AF65-F5344CB8AC3E}">
        <p14:creationId xmlns:p14="http://schemas.microsoft.com/office/powerpoint/2010/main" val="1371493148"/>
      </p:ext>
    </p:extLst>
  </p:cSld>
  <p:clrMapOvr>
    <a:masterClrMapping/>
  </p:clrMapOvr>
</p:sld>
</file>

<file path=ppt/theme/theme1.xml><?xml version="1.0" encoding="utf-8"?>
<a:theme xmlns:a="http://schemas.openxmlformats.org/drawingml/2006/main" name="Hampshire and isle of white healthcare theme">
  <a:themeElements>
    <a:clrScheme name="HIOW Healthcare (Colour theme)">
      <a:dk1>
        <a:srgbClr val="000000"/>
      </a:dk1>
      <a:lt1>
        <a:srgbClr val="FFFFFF"/>
      </a:lt1>
      <a:dk2>
        <a:srgbClr val="44546A"/>
      </a:dk2>
      <a:lt2>
        <a:srgbClr val="E7E6E6"/>
      </a:lt2>
      <a:accent1>
        <a:srgbClr val="005EB8"/>
      </a:accent1>
      <a:accent2>
        <a:srgbClr val="41B6E6"/>
      </a:accent2>
      <a:accent3>
        <a:srgbClr val="78BE20"/>
      </a:accent3>
      <a:accent4>
        <a:srgbClr val="009638"/>
      </a:accent4>
      <a:accent5>
        <a:srgbClr val="768692"/>
      </a:accent5>
      <a:accent6>
        <a:srgbClr val="003087"/>
      </a:accent6>
      <a:hlink>
        <a:srgbClr val="0563C1"/>
      </a:hlink>
      <a:folHlink>
        <a:srgbClr val="009638"/>
      </a:folHlink>
    </a:clrScheme>
    <a:fontScheme name="NH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mpshire and isle of white healthcare theme" id="{100F515F-FE0B-4516-B211-6D8ED80F7112}" vid="{18263B2D-DE8A-4D28-8290-7804301798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Hampshire and isle of white healthcare theme</Template>
  <TotalTime>9553</TotalTime>
  <Words>5062</Words>
  <Application>Microsoft Office PowerPoint</Application>
  <PresentationFormat>Widescreen</PresentationFormat>
  <Paragraphs>486</Paragraphs>
  <Slides>27</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-apple-system</vt:lpstr>
      <vt:lpstr>Arial</vt:lpstr>
      <vt:lpstr>Calibri</vt:lpstr>
      <vt:lpstr>Calibri Light</vt:lpstr>
      <vt:lpstr>Georgia</vt:lpstr>
      <vt:lpstr>Montserrat</vt:lpstr>
      <vt:lpstr>Nunito</vt:lpstr>
      <vt:lpstr>Symbol</vt:lpstr>
      <vt:lpstr>Wingdings</vt:lpstr>
      <vt:lpstr>Hampshire and isle of white healthcare theme</vt:lpstr>
      <vt:lpstr>Introduction to ADHD </vt:lpstr>
      <vt:lpstr>Housekeeping </vt:lpstr>
      <vt:lpstr>Agenda</vt:lpstr>
      <vt:lpstr>What is ADHD?</vt:lpstr>
      <vt:lpstr>Combined ADHD</vt:lpstr>
      <vt:lpstr>What do we know?</vt:lpstr>
      <vt:lpstr>The Brain Bit </vt:lpstr>
      <vt:lpstr>PowerPoint Presentation</vt:lpstr>
      <vt:lpstr>A better way to think about it</vt:lpstr>
      <vt:lpstr>There is more to ADHD….. Kids with ADHD may have trouble with  </vt:lpstr>
      <vt:lpstr>PowerPoint Presentation</vt:lpstr>
      <vt:lpstr>The Positive Attributes of ADHD</vt:lpstr>
      <vt:lpstr>The Positive Attributes of ADHD</vt:lpstr>
      <vt:lpstr>Gender Differences</vt:lpstr>
      <vt:lpstr>Male Presentation </vt:lpstr>
      <vt:lpstr>Female Presentation</vt:lpstr>
      <vt:lpstr>Typical ADHD symptoms across the lifespan</vt:lpstr>
      <vt:lpstr>Detection: Early Help/Pre-referral</vt:lpstr>
      <vt:lpstr>Referral into CAMHS</vt:lpstr>
      <vt:lpstr>Private or Right to Choose Diagnoses</vt:lpstr>
      <vt:lpstr>Assessment Process in CAMHS</vt:lpstr>
      <vt:lpstr>What else could it be?</vt:lpstr>
      <vt:lpstr>Support Following Assessment</vt:lpstr>
      <vt:lpstr>Please Fill in our Feedback Form </vt:lpstr>
      <vt:lpstr>References </vt:lpstr>
      <vt:lpstr>Websites </vt:lpstr>
      <vt:lpstr>Video links </vt:lpstr>
    </vt:vector>
  </TitlesOfParts>
  <Company>Southern Health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ADHD</dc:title>
  <dc:creator>Mouland, Emily</dc:creator>
  <cp:lastModifiedBy>Boorer, Anna</cp:lastModifiedBy>
  <cp:revision>45</cp:revision>
  <cp:lastPrinted>2024-11-12T14:29:06Z</cp:lastPrinted>
  <dcterms:created xsi:type="dcterms:W3CDTF">2024-08-01T12:48:57Z</dcterms:created>
  <dcterms:modified xsi:type="dcterms:W3CDTF">2024-11-21T17:39:36Z</dcterms:modified>
</cp:coreProperties>
</file>